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8" r:id="rId2"/>
    <p:sldId id="321" r:id="rId3"/>
    <p:sldId id="322" r:id="rId4"/>
    <p:sldId id="312" r:id="rId5"/>
    <p:sldId id="276" r:id="rId6"/>
    <p:sldId id="313" r:id="rId7"/>
    <p:sldId id="301" r:id="rId8"/>
    <p:sldId id="305" r:id="rId9"/>
    <p:sldId id="283" r:id="rId10"/>
    <p:sldId id="319" r:id="rId11"/>
    <p:sldId id="320" r:id="rId12"/>
    <p:sldId id="282" r:id="rId13"/>
    <p:sldId id="323" r:id="rId14"/>
    <p:sldId id="28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fan Sui" initials="CS" lastIdx="2" clrIdx="0">
    <p:extLst>
      <p:ext uri="{19B8F6BF-5375-455C-9EA6-DF929625EA0E}">
        <p15:presenceInfo xmlns:p15="http://schemas.microsoft.com/office/powerpoint/2012/main" userId="123a4fa2bbd471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000"/>
    <a:srgbClr val="A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83F812-DD3C-491F-B3B7-85EC92C90FFE}" v="21" dt="2022-03-18T17:35:58.8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1" autoAdjust="0"/>
    <p:restoredTop sz="96197"/>
  </p:normalViewPr>
  <p:slideViewPr>
    <p:cSldViewPr snapToGrid="0" snapToObjects="1">
      <p:cViewPr varScale="1">
        <p:scale>
          <a:sx n="114" d="100"/>
          <a:sy n="114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Boddy" userId="64426d83357dbd62" providerId="LiveId" clId="{0D83F812-DD3C-491F-B3B7-85EC92C90FFE}"/>
    <pc:docChg chg="undo custSel addSld delSld modSld">
      <pc:chgData name="Michael Boddy" userId="64426d83357dbd62" providerId="LiveId" clId="{0D83F812-DD3C-491F-B3B7-85EC92C90FFE}" dt="2022-03-18T17:45:05.428" v="1013" actId="20577"/>
      <pc:docMkLst>
        <pc:docMk/>
      </pc:docMkLst>
      <pc:sldChg chg="addSp delSp modSp mod">
        <pc:chgData name="Michael Boddy" userId="64426d83357dbd62" providerId="LiveId" clId="{0D83F812-DD3C-491F-B3B7-85EC92C90FFE}" dt="2022-03-18T17:36:12.582" v="885" actId="1076"/>
        <pc:sldMkLst>
          <pc:docMk/>
          <pc:sldMk cId="2608325364" sldId="276"/>
        </pc:sldMkLst>
        <pc:spChg chg="add del mod">
          <ac:chgData name="Michael Boddy" userId="64426d83357dbd62" providerId="LiveId" clId="{0D83F812-DD3C-491F-B3B7-85EC92C90FFE}" dt="2022-03-18T17:35:30.723" v="852"/>
          <ac:spMkLst>
            <pc:docMk/>
            <pc:sldMk cId="2608325364" sldId="276"/>
            <ac:spMk id="4" creationId="{10D488B8-92C0-474B-8A2D-8F9A69BEECF1}"/>
          </ac:spMkLst>
        </pc:spChg>
        <pc:spChg chg="add del mod">
          <ac:chgData name="Michael Boddy" userId="64426d83357dbd62" providerId="LiveId" clId="{0D83F812-DD3C-491F-B3B7-85EC92C90FFE}" dt="2022-03-18T17:35:30.724" v="854"/>
          <ac:spMkLst>
            <pc:docMk/>
            <pc:sldMk cId="2608325364" sldId="276"/>
            <ac:spMk id="6" creationId="{A5BB0C19-0BF7-4D85-B1C9-47E01958C033}"/>
          </ac:spMkLst>
        </pc:spChg>
        <pc:spChg chg="add mod">
          <ac:chgData name="Michael Boddy" userId="64426d83357dbd62" providerId="LiveId" clId="{0D83F812-DD3C-491F-B3B7-85EC92C90FFE}" dt="2022-03-18T17:35:45.572" v="868" actId="20577"/>
          <ac:spMkLst>
            <pc:docMk/>
            <pc:sldMk cId="2608325364" sldId="276"/>
            <ac:spMk id="7" creationId="{14BECDEA-59CC-471C-A8F0-01809E35A4C9}"/>
          </ac:spMkLst>
        </pc:spChg>
        <pc:spChg chg="add mod">
          <ac:chgData name="Michael Boddy" userId="64426d83357dbd62" providerId="LiveId" clId="{0D83F812-DD3C-491F-B3B7-85EC92C90FFE}" dt="2022-03-18T17:36:12.582" v="885" actId="1076"/>
          <ac:spMkLst>
            <pc:docMk/>
            <pc:sldMk cId="2608325364" sldId="276"/>
            <ac:spMk id="8" creationId="{77C61781-A77F-4E1C-80DB-6AC244A5DC4E}"/>
          </ac:spMkLst>
        </pc:spChg>
        <pc:spChg chg="del">
          <ac:chgData name="Michael Boddy" userId="64426d83357dbd62" providerId="LiveId" clId="{0D83F812-DD3C-491F-B3B7-85EC92C90FFE}" dt="2022-03-18T17:33:39.640" v="831" actId="478"/>
          <ac:spMkLst>
            <pc:docMk/>
            <pc:sldMk cId="2608325364" sldId="276"/>
            <ac:spMk id="16" creationId="{8716A705-5E80-E949-829D-07C0B993CFEA}"/>
          </ac:spMkLst>
        </pc:spChg>
        <pc:spChg chg="mod">
          <ac:chgData name="Michael Boddy" userId="64426d83357dbd62" providerId="LiveId" clId="{0D83F812-DD3C-491F-B3B7-85EC92C90FFE}" dt="2022-03-18T17:33:35.648" v="830" actId="20577"/>
          <ac:spMkLst>
            <pc:docMk/>
            <pc:sldMk cId="2608325364" sldId="276"/>
            <ac:spMk id="166" creationId="{8716A705-5E80-E949-829D-07C0B993CFEA}"/>
          </ac:spMkLst>
        </pc:spChg>
        <pc:picChg chg="add mod">
          <ac:chgData name="Michael Boddy" userId="64426d83357dbd62" providerId="LiveId" clId="{0D83F812-DD3C-491F-B3B7-85EC92C90FFE}" dt="2022-03-18T17:34:32.644" v="844" actId="1076"/>
          <ac:picMkLst>
            <pc:docMk/>
            <pc:sldMk cId="2608325364" sldId="276"/>
            <ac:picMk id="3" creationId="{0FF3E8D3-4385-472D-885D-7A9855876177}"/>
          </ac:picMkLst>
        </pc:picChg>
        <pc:picChg chg="mod">
          <ac:chgData name="Michael Boddy" userId="64426d83357dbd62" providerId="LiveId" clId="{0D83F812-DD3C-491F-B3B7-85EC92C90FFE}" dt="2022-03-18T17:34:50.250" v="848" actId="14100"/>
          <ac:picMkLst>
            <pc:docMk/>
            <pc:sldMk cId="2608325364" sldId="276"/>
            <ac:picMk id="5" creationId="{2998E300-7EAE-1543-9743-46D2E06B5F0F}"/>
          </ac:picMkLst>
        </pc:picChg>
      </pc:sldChg>
      <pc:sldChg chg="modSp mod">
        <pc:chgData name="Michael Boddy" userId="64426d83357dbd62" providerId="LiveId" clId="{0D83F812-DD3C-491F-B3B7-85EC92C90FFE}" dt="2022-03-18T17:31:47.683" v="806" actId="313"/>
        <pc:sldMkLst>
          <pc:docMk/>
          <pc:sldMk cId="399205153" sldId="282"/>
        </pc:sldMkLst>
        <pc:spChg chg="mod">
          <ac:chgData name="Michael Boddy" userId="64426d83357dbd62" providerId="LiveId" clId="{0D83F812-DD3C-491F-B3B7-85EC92C90FFE}" dt="2022-03-18T17:31:47.683" v="806" actId="313"/>
          <ac:spMkLst>
            <pc:docMk/>
            <pc:sldMk cId="399205153" sldId="282"/>
            <ac:spMk id="5" creationId="{00000000-0000-0000-0000-000000000000}"/>
          </ac:spMkLst>
        </pc:spChg>
      </pc:sldChg>
      <pc:sldChg chg="modSp del mod">
        <pc:chgData name="Michael Boddy" userId="64426d83357dbd62" providerId="LiveId" clId="{0D83F812-DD3C-491F-B3B7-85EC92C90FFE}" dt="2022-03-18T17:06:41.053" v="521" actId="47"/>
        <pc:sldMkLst>
          <pc:docMk/>
          <pc:sldMk cId="2602059634" sldId="300"/>
        </pc:sldMkLst>
        <pc:picChg chg="mod">
          <ac:chgData name="Michael Boddy" userId="64426d83357dbd62" providerId="LiveId" clId="{0D83F812-DD3C-491F-B3B7-85EC92C90FFE}" dt="2022-03-18T17:00:24.996" v="457" actId="14100"/>
          <ac:picMkLst>
            <pc:docMk/>
            <pc:sldMk cId="2602059634" sldId="300"/>
            <ac:picMk id="7" creationId="{9D55C9BC-CD01-FE48-9B6F-2741373A7186}"/>
          </ac:picMkLst>
        </pc:picChg>
      </pc:sldChg>
      <pc:sldChg chg="addSp delSp modSp mod">
        <pc:chgData name="Michael Boddy" userId="64426d83357dbd62" providerId="LiveId" clId="{0D83F812-DD3C-491F-B3B7-85EC92C90FFE}" dt="2022-03-18T17:24:26.112" v="681" actId="1076"/>
        <pc:sldMkLst>
          <pc:docMk/>
          <pc:sldMk cId="62086043" sldId="301"/>
        </pc:sldMkLst>
        <pc:spChg chg="mod">
          <ac:chgData name="Michael Boddy" userId="64426d83357dbd62" providerId="LiveId" clId="{0D83F812-DD3C-491F-B3B7-85EC92C90FFE}" dt="2022-03-18T17:09:44.323" v="538" actId="255"/>
          <ac:spMkLst>
            <pc:docMk/>
            <pc:sldMk cId="62086043" sldId="301"/>
            <ac:spMk id="13" creationId="{243F7BEE-5E60-3647-8CD4-F7F84C460C76}"/>
          </ac:spMkLst>
        </pc:spChg>
        <pc:spChg chg="del">
          <ac:chgData name="Michael Boddy" userId="64426d83357dbd62" providerId="LiveId" clId="{0D83F812-DD3C-491F-B3B7-85EC92C90FFE}" dt="2022-03-18T17:10:45.370" v="564" actId="478"/>
          <ac:spMkLst>
            <pc:docMk/>
            <pc:sldMk cId="62086043" sldId="301"/>
            <ac:spMk id="18" creationId="{C169F841-9541-0147-B1E6-5EAB1AA9D6E2}"/>
          </ac:spMkLst>
        </pc:spChg>
        <pc:spChg chg="mod">
          <ac:chgData name="Michael Boddy" userId="64426d83357dbd62" providerId="LiveId" clId="{0D83F812-DD3C-491F-B3B7-85EC92C90FFE}" dt="2022-03-18T17:10:36.948" v="563" actId="20577"/>
          <ac:spMkLst>
            <pc:docMk/>
            <pc:sldMk cId="62086043" sldId="301"/>
            <ac:spMk id="166" creationId="{8716A705-5E80-E949-829D-07C0B993CFEA}"/>
          </ac:spMkLst>
        </pc:spChg>
        <pc:grpChg chg="mod">
          <ac:chgData name="Michael Boddy" userId="64426d83357dbd62" providerId="LiveId" clId="{0D83F812-DD3C-491F-B3B7-85EC92C90FFE}" dt="2022-03-18T17:19:11.162" v="641" actId="1076"/>
          <ac:grpSpMkLst>
            <pc:docMk/>
            <pc:sldMk cId="62086043" sldId="301"/>
            <ac:grpSpMk id="5" creationId="{8D37AC12-C196-2946-BFA7-585128083487}"/>
          </ac:grpSpMkLst>
        </pc:grpChg>
        <pc:grpChg chg="mod">
          <ac:chgData name="Michael Boddy" userId="64426d83357dbd62" providerId="LiveId" clId="{0D83F812-DD3C-491F-B3B7-85EC92C90FFE}" dt="2022-03-18T17:19:17.104" v="644" actId="1076"/>
          <ac:grpSpMkLst>
            <pc:docMk/>
            <pc:sldMk cId="62086043" sldId="301"/>
            <ac:grpSpMk id="25" creationId="{9016B35B-D707-E74C-B1BE-338C726329D4}"/>
          </ac:grpSpMkLst>
        </pc:grpChg>
        <pc:picChg chg="mod">
          <ac:chgData name="Michael Boddy" userId="64426d83357dbd62" providerId="LiveId" clId="{0D83F812-DD3C-491F-B3B7-85EC92C90FFE}" dt="2022-03-18T17:23:51.513" v="665" actId="1076"/>
          <ac:picMkLst>
            <pc:docMk/>
            <pc:sldMk cId="62086043" sldId="301"/>
            <ac:picMk id="7" creationId="{ABD1420A-7D2D-2445-A7CE-6D0F0EF0BDE9}"/>
          </ac:picMkLst>
        </pc:picChg>
        <pc:picChg chg="add mod">
          <ac:chgData name="Michael Boddy" userId="64426d83357dbd62" providerId="LiveId" clId="{0D83F812-DD3C-491F-B3B7-85EC92C90FFE}" dt="2022-03-18T17:23:20.814" v="656" actId="1076"/>
          <ac:picMkLst>
            <pc:docMk/>
            <pc:sldMk cId="62086043" sldId="301"/>
            <ac:picMk id="14" creationId="{C4379E2B-3FE7-4325-BA6A-3FB23E2E9417}"/>
          </ac:picMkLst>
        </pc:picChg>
        <pc:picChg chg="add mod">
          <ac:chgData name="Michael Boddy" userId="64426d83357dbd62" providerId="LiveId" clId="{0D83F812-DD3C-491F-B3B7-85EC92C90FFE}" dt="2022-03-18T17:24:26.112" v="681" actId="1076"/>
          <ac:picMkLst>
            <pc:docMk/>
            <pc:sldMk cId="62086043" sldId="301"/>
            <ac:picMk id="15" creationId="{3B7F3B66-4223-4F4B-B12A-56010AABAC99}"/>
          </ac:picMkLst>
        </pc:picChg>
        <pc:picChg chg="add mod">
          <ac:chgData name="Michael Boddy" userId="64426d83357dbd62" providerId="LiveId" clId="{0D83F812-DD3C-491F-B3B7-85EC92C90FFE}" dt="2022-03-18T17:22:39.043" v="651" actId="1076"/>
          <ac:picMkLst>
            <pc:docMk/>
            <pc:sldMk cId="62086043" sldId="301"/>
            <ac:picMk id="16" creationId="{0E63B1EE-6150-4374-8E6F-0D1277A2B8D5}"/>
          </ac:picMkLst>
        </pc:picChg>
      </pc:sldChg>
      <pc:sldChg chg="del">
        <pc:chgData name="Michael Boddy" userId="64426d83357dbd62" providerId="LiveId" clId="{0D83F812-DD3C-491F-B3B7-85EC92C90FFE}" dt="2022-03-18T17:13:16.409" v="583" actId="47"/>
        <pc:sldMkLst>
          <pc:docMk/>
          <pc:sldMk cId="3833895941" sldId="302"/>
        </pc:sldMkLst>
      </pc:sldChg>
      <pc:sldChg chg="addSp delSp modSp mod">
        <pc:chgData name="Michael Boddy" userId="64426d83357dbd62" providerId="LiveId" clId="{0D83F812-DD3C-491F-B3B7-85EC92C90FFE}" dt="2022-03-18T17:28:57.034" v="781" actId="1076"/>
        <pc:sldMkLst>
          <pc:docMk/>
          <pc:sldMk cId="3940887721" sldId="305"/>
        </pc:sldMkLst>
        <pc:spChg chg="mod">
          <ac:chgData name="Michael Boddy" userId="64426d83357dbd62" providerId="LiveId" clId="{0D83F812-DD3C-491F-B3B7-85EC92C90FFE}" dt="2022-03-18T17:13:36.951" v="586" actId="255"/>
          <ac:spMkLst>
            <pc:docMk/>
            <pc:sldMk cId="3940887721" sldId="305"/>
            <ac:spMk id="2" creationId="{812C6239-8417-4842-980E-1333E6B02594}"/>
          </ac:spMkLst>
        </pc:spChg>
        <pc:spChg chg="del">
          <ac:chgData name="Michael Boddy" userId="64426d83357dbd62" providerId="LiveId" clId="{0D83F812-DD3C-491F-B3B7-85EC92C90FFE}" dt="2022-03-18T17:14:47.674" v="616" actId="478"/>
          <ac:spMkLst>
            <pc:docMk/>
            <pc:sldMk cId="3940887721" sldId="305"/>
            <ac:spMk id="15" creationId="{A6F13F6F-F837-9A4B-BAEF-4A6DD47FB6A3}"/>
          </ac:spMkLst>
        </pc:spChg>
        <pc:spChg chg="mod">
          <ac:chgData name="Michael Boddy" userId="64426d83357dbd62" providerId="LiveId" clId="{0D83F812-DD3C-491F-B3B7-85EC92C90FFE}" dt="2022-03-18T17:14:43.812" v="615" actId="20577"/>
          <ac:spMkLst>
            <pc:docMk/>
            <pc:sldMk cId="3940887721" sldId="305"/>
            <ac:spMk id="166" creationId="{8716A705-5E80-E949-829D-07C0B993CFEA}"/>
          </ac:spMkLst>
        </pc:spChg>
        <pc:grpChg chg="mod">
          <ac:chgData name="Michael Boddy" userId="64426d83357dbd62" providerId="LiveId" clId="{0D83F812-DD3C-491F-B3B7-85EC92C90FFE}" dt="2022-03-18T17:19:36.697" v="646" actId="1076"/>
          <ac:grpSpMkLst>
            <pc:docMk/>
            <pc:sldMk cId="3940887721" sldId="305"/>
            <ac:grpSpMk id="7" creationId="{442836B8-FCE3-9F44-9427-C77A7DD9D9D9}"/>
          </ac:grpSpMkLst>
        </pc:grpChg>
        <pc:grpChg chg="mod">
          <ac:chgData name="Michael Boddy" userId="64426d83357dbd62" providerId="LiveId" clId="{0D83F812-DD3C-491F-B3B7-85EC92C90FFE}" dt="2022-03-18T17:19:42.289" v="647" actId="1076"/>
          <ac:grpSpMkLst>
            <pc:docMk/>
            <pc:sldMk cId="3940887721" sldId="305"/>
            <ac:grpSpMk id="25" creationId="{9016B35B-D707-E74C-B1BE-338C726329D4}"/>
          </ac:grpSpMkLst>
        </pc:grpChg>
        <pc:picChg chg="mod">
          <ac:chgData name="Michael Boddy" userId="64426d83357dbd62" providerId="LiveId" clId="{0D83F812-DD3C-491F-B3B7-85EC92C90FFE}" dt="2022-03-18T17:28:57.034" v="781" actId="1076"/>
          <ac:picMkLst>
            <pc:docMk/>
            <pc:sldMk cId="3940887721" sldId="305"/>
            <ac:picMk id="14" creationId="{23F796C4-E612-3549-8584-BAC5CBBB2878}"/>
          </ac:picMkLst>
        </pc:picChg>
        <pc:picChg chg="add mod">
          <ac:chgData name="Michael Boddy" userId="64426d83357dbd62" providerId="LiveId" clId="{0D83F812-DD3C-491F-B3B7-85EC92C90FFE}" dt="2022-03-18T17:28:10.453" v="765" actId="1076"/>
          <ac:picMkLst>
            <pc:docMk/>
            <pc:sldMk cId="3940887721" sldId="305"/>
            <ac:picMk id="16" creationId="{E0E938AD-635E-4030-9279-BA5B1469B2C4}"/>
          </ac:picMkLst>
        </pc:picChg>
        <pc:picChg chg="add mod">
          <ac:chgData name="Michael Boddy" userId="64426d83357dbd62" providerId="LiveId" clId="{0D83F812-DD3C-491F-B3B7-85EC92C90FFE}" dt="2022-03-18T17:28:00.657" v="756" actId="1076"/>
          <ac:picMkLst>
            <pc:docMk/>
            <pc:sldMk cId="3940887721" sldId="305"/>
            <ac:picMk id="17" creationId="{1EB9AA65-5364-4F42-92CD-6921CDAC604B}"/>
          </ac:picMkLst>
        </pc:picChg>
      </pc:sldChg>
      <pc:sldChg chg="add del">
        <pc:chgData name="Michael Boddy" userId="64426d83357dbd62" providerId="LiveId" clId="{0D83F812-DD3C-491F-B3B7-85EC92C90FFE}" dt="2022-03-18T17:15:35.007" v="621" actId="2696"/>
        <pc:sldMkLst>
          <pc:docMk/>
          <pc:sldMk cId="3229989061" sldId="306"/>
        </pc:sldMkLst>
      </pc:sldChg>
      <pc:sldChg chg="modSp mod">
        <pc:chgData name="Michael Boddy" userId="64426d83357dbd62" providerId="LiveId" clId="{0D83F812-DD3C-491F-B3B7-85EC92C90FFE}" dt="2022-03-18T17:42:42.985" v="923" actId="20577"/>
        <pc:sldMkLst>
          <pc:docMk/>
          <pc:sldMk cId="1449630547" sldId="308"/>
        </pc:sldMkLst>
        <pc:spChg chg="mod">
          <ac:chgData name="Michael Boddy" userId="64426d83357dbd62" providerId="LiveId" clId="{0D83F812-DD3C-491F-B3B7-85EC92C90FFE}" dt="2022-03-18T17:42:42.985" v="923" actId="20577"/>
          <ac:spMkLst>
            <pc:docMk/>
            <pc:sldMk cId="1449630547" sldId="308"/>
            <ac:spMk id="47" creationId="{D87BA74E-0052-FD40-AF30-7A0150C7B449}"/>
          </ac:spMkLst>
        </pc:spChg>
      </pc:sldChg>
      <pc:sldChg chg="modSp del mod">
        <pc:chgData name="Michael Boddy" userId="64426d83357dbd62" providerId="LiveId" clId="{0D83F812-DD3C-491F-B3B7-85EC92C90FFE}" dt="2022-03-18T17:42:48.702" v="924" actId="47"/>
        <pc:sldMkLst>
          <pc:docMk/>
          <pc:sldMk cId="3660782947" sldId="309"/>
        </pc:sldMkLst>
        <pc:spChg chg="mod">
          <ac:chgData name="Michael Boddy" userId="64426d83357dbd62" providerId="LiveId" clId="{0D83F812-DD3C-491F-B3B7-85EC92C90FFE}" dt="2022-03-18T16:20:09.728" v="52" actId="20577"/>
          <ac:spMkLst>
            <pc:docMk/>
            <pc:sldMk cId="3660782947" sldId="309"/>
            <ac:spMk id="47" creationId="{5EA9C688-C4DC-514F-9887-B740640EA1DD}"/>
          </ac:spMkLst>
        </pc:spChg>
      </pc:sldChg>
      <pc:sldChg chg="addSp delSp modSp mod">
        <pc:chgData name="Michael Boddy" userId="64426d83357dbd62" providerId="LiveId" clId="{0D83F812-DD3C-491F-B3B7-85EC92C90FFE}" dt="2022-03-18T17:29:56.156" v="785" actId="1076"/>
        <pc:sldMkLst>
          <pc:docMk/>
          <pc:sldMk cId="1886608321" sldId="313"/>
        </pc:sldMkLst>
        <pc:spChg chg="del mod">
          <ac:chgData name="Michael Boddy" userId="64426d83357dbd62" providerId="LiveId" clId="{0D83F812-DD3C-491F-B3B7-85EC92C90FFE}" dt="2022-03-18T17:01:58.158" v="484" actId="478"/>
          <ac:spMkLst>
            <pc:docMk/>
            <pc:sldMk cId="1886608321" sldId="313"/>
            <ac:spMk id="14" creationId="{AF6CF84D-4581-C848-ABFD-DD5BF4110094}"/>
          </ac:spMkLst>
        </pc:spChg>
        <pc:spChg chg="mod">
          <ac:chgData name="Michael Boddy" userId="64426d83357dbd62" providerId="LiveId" clId="{0D83F812-DD3C-491F-B3B7-85EC92C90FFE}" dt="2022-03-18T17:17:56.320" v="632" actId="1076"/>
          <ac:spMkLst>
            <pc:docMk/>
            <pc:sldMk cId="1886608321" sldId="313"/>
            <ac:spMk id="31" creationId="{33E4C119-2E74-C249-A647-027D4C416FE6}"/>
          </ac:spMkLst>
        </pc:spChg>
        <pc:spChg chg="mod">
          <ac:chgData name="Michael Boddy" userId="64426d83357dbd62" providerId="LiveId" clId="{0D83F812-DD3C-491F-B3B7-85EC92C90FFE}" dt="2022-03-18T17:01:26.236" v="481" actId="20577"/>
          <ac:spMkLst>
            <pc:docMk/>
            <pc:sldMk cId="1886608321" sldId="313"/>
            <ac:spMk id="166" creationId="{8716A705-5E80-E949-829D-07C0B993CFEA}"/>
          </ac:spMkLst>
        </pc:spChg>
        <pc:grpChg chg="mod">
          <ac:chgData name="Michael Boddy" userId="64426d83357dbd62" providerId="LiveId" clId="{0D83F812-DD3C-491F-B3B7-85EC92C90FFE}" dt="2022-03-18T17:18:53.148" v="639" actId="1076"/>
          <ac:grpSpMkLst>
            <pc:docMk/>
            <pc:sldMk cId="1886608321" sldId="313"/>
            <ac:grpSpMk id="25" creationId="{9016B35B-D707-E74C-B1BE-338C726329D4}"/>
          </ac:grpSpMkLst>
        </pc:grpChg>
        <pc:grpChg chg="mod">
          <ac:chgData name="Michael Boddy" userId="64426d83357dbd62" providerId="LiveId" clId="{0D83F812-DD3C-491F-B3B7-85EC92C90FFE}" dt="2022-03-18T17:18:35.740" v="636" actId="1076"/>
          <ac:grpSpMkLst>
            <pc:docMk/>
            <pc:sldMk cId="1886608321" sldId="313"/>
            <ac:grpSpMk id="29" creationId="{316F0B46-0523-8E42-8F63-E4EADA1C6208}"/>
          </ac:grpSpMkLst>
        </pc:grpChg>
        <pc:picChg chg="mod">
          <ac:chgData name="Michael Boddy" userId="64426d83357dbd62" providerId="LiveId" clId="{0D83F812-DD3C-491F-B3B7-85EC92C90FFE}" dt="2022-03-18T17:27:28.246" v="742" actId="1076"/>
          <ac:picMkLst>
            <pc:docMk/>
            <pc:sldMk cId="1886608321" sldId="313"/>
            <ac:picMk id="4" creationId="{00CA16B1-8A6A-6F47-AA95-41C6C436D0E8}"/>
          </ac:picMkLst>
        </pc:picChg>
        <pc:picChg chg="mod">
          <ac:chgData name="Michael Boddy" userId="64426d83357dbd62" providerId="LiveId" clId="{0D83F812-DD3C-491F-B3B7-85EC92C90FFE}" dt="2022-03-18T17:29:56.156" v="785" actId="1076"/>
          <ac:picMkLst>
            <pc:docMk/>
            <pc:sldMk cId="1886608321" sldId="313"/>
            <ac:picMk id="7" creationId="{8F3C0BAA-DD2F-8540-B422-070E315B5242}"/>
          </ac:picMkLst>
        </pc:picChg>
        <pc:picChg chg="add mod">
          <ac:chgData name="Michael Boddy" userId="64426d83357dbd62" providerId="LiveId" clId="{0D83F812-DD3C-491F-B3B7-85EC92C90FFE}" dt="2022-03-18T17:25:10.860" v="696" actId="1076"/>
          <ac:picMkLst>
            <pc:docMk/>
            <pc:sldMk cId="1886608321" sldId="313"/>
            <ac:picMk id="13" creationId="{F2AE7A6E-6B1D-4D5E-9693-971D427771F5}"/>
          </ac:picMkLst>
        </pc:picChg>
        <pc:picChg chg="add mod">
          <ac:chgData name="Michael Boddy" userId="64426d83357dbd62" providerId="LiveId" clId="{0D83F812-DD3C-491F-B3B7-85EC92C90FFE}" dt="2022-03-18T17:26:04.165" v="714" actId="1076"/>
          <ac:picMkLst>
            <pc:docMk/>
            <pc:sldMk cId="1886608321" sldId="313"/>
            <ac:picMk id="15" creationId="{17B411E8-6C45-45AB-9290-CF6E359680FA}"/>
          </ac:picMkLst>
        </pc:picChg>
      </pc:sldChg>
      <pc:sldChg chg="modSp del mod">
        <pc:chgData name="Michael Boddy" userId="64426d83357dbd62" providerId="LiveId" clId="{0D83F812-DD3C-491F-B3B7-85EC92C90FFE}" dt="2022-03-18T17:06:32.981" v="520" actId="47"/>
        <pc:sldMkLst>
          <pc:docMk/>
          <pc:sldMk cId="2423881405" sldId="315"/>
        </pc:sldMkLst>
        <pc:picChg chg="mod">
          <ac:chgData name="Michael Boddy" userId="64426d83357dbd62" providerId="LiveId" clId="{0D83F812-DD3C-491F-B3B7-85EC92C90FFE}" dt="2022-03-18T17:00:12.467" v="456" actId="14100"/>
          <ac:picMkLst>
            <pc:docMk/>
            <pc:sldMk cId="2423881405" sldId="315"/>
            <ac:picMk id="5" creationId="{ADB17651-2AD9-C042-BA7C-B014BB4217EF}"/>
          </ac:picMkLst>
        </pc:picChg>
      </pc:sldChg>
      <pc:sldChg chg="del">
        <pc:chgData name="Michael Boddy" userId="64426d83357dbd62" providerId="LiveId" clId="{0D83F812-DD3C-491F-B3B7-85EC92C90FFE}" dt="2022-03-18T17:13:19.119" v="584" actId="47"/>
        <pc:sldMkLst>
          <pc:docMk/>
          <pc:sldMk cId="2118500090" sldId="316"/>
        </pc:sldMkLst>
      </pc:sldChg>
      <pc:sldChg chg="del">
        <pc:chgData name="Michael Boddy" userId="64426d83357dbd62" providerId="LiveId" clId="{0D83F812-DD3C-491F-B3B7-85EC92C90FFE}" dt="2022-03-18T17:13:21.340" v="585" actId="47"/>
        <pc:sldMkLst>
          <pc:docMk/>
          <pc:sldMk cId="3695267546" sldId="317"/>
        </pc:sldMkLst>
      </pc:sldChg>
      <pc:sldChg chg="del">
        <pc:chgData name="Michael Boddy" userId="64426d83357dbd62" providerId="LiveId" clId="{0D83F812-DD3C-491F-B3B7-85EC92C90FFE}" dt="2022-03-18T17:16:25.683" v="625" actId="47"/>
        <pc:sldMkLst>
          <pc:docMk/>
          <pc:sldMk cId="1896898684" sldId="318"/>
        </pc:sldMkLst>
      </pc:sldChg>
      <pc:sldChg chg="modSp new mod">
        <pc:chgData name="Michael Boddy" userId="64426d83357dbd62" providerId="LiveId" clId="{0D83F812-DD3C-491F-B3B7-85EC92C90FFE}" dt="2022-03-18T17:41:29.008" v="911" actId="113"/>
        <pc:sldMkLst>
          <pc:docMk/>
          <pc:sldMk cId="85348500" sldId="321"/>
        </pc:sldMkLst>
        <pc:spChg chg="mod">
          <ac:chgData name="Michael Boddy" userId="64426d83357dbd62" providerId="LiveId" clId="{0D83F812-DD3C-491F-B3B7-85EC92C90FFE}" dt="2022-03-18T17:41:29.008" v="911" actId="113"/>
          <ac:spMkLst>
            <pc:docMk/>
            <pc:sldMk cId="85348500" sldId="321"/>
            <ac:spMk id="2" creationId="{78AFA868-C46D-456F-8AB8-C9C14A5CD743}"/>
          </ac:spMkLst>
        </pc:spChg>
        <pc:spChg chg="mod">
          <ac:chgData name="Michael Boddy" userId="64426d83357dbd62" providerId="LiveId" clId="{0D83F812-DD3C-491F-B3B7-85EC92C90FFE}" dt="2022-03-18T17:40:35.367" v="904" actId="20577"/>
          <ac:spMkLst>
            <pc:docMk/>
            <pc:sldMk cId="85348500" sldId="321"/>
            <ac:spMk id="3" creationId="{B8E46C8E-BAED-4A9D-AFBA-3124869BC497}"/>
          </ac:spMkLst>
        </pc:spChg>
      </pc:sldChg>
      <pc:sldChg chg="modSp new mod">
        <pc:chgData name="Michael Boddy" userId="64426d83357dbd62" providerId="LiveId" clId="{0D83F812-DD3C-491F-B3B7-85EC92C90FFE}" dt="2022-03-18T17:42:01.100" v="918" actId="113"/>
        <pc:sldMkLst>
          <pc:docMk/>
          <pc:sldMk cId="106896095" sldId="322"/>
        </pc:sldMkLst>
        <pc:spChg chg="mod">
          <ac:chgData name="Michael Boddy" userId="64426d83357dbd62" providerId="LiveId" clId="{0D83F812-DD3C-491F-B3B7-85EC92C90FFE}" dt="2022-03-18T17:42:01.100" v="918" actId="113"/>
          <ac:spMkLst>
            <pc:docMk/>
            <pc:sldMk cId="106896095" sldId="322"/>
            <ac:spMk id="2" creationId="{20FCFCCA-DB5F-4431-9922-79680A8191F2}"/>
          </ac:spMkLst>
        </pc:spChg>
        <pc:spChg chg="mod">
          <ac:chgData name="Michael Boddy" userId="64426d83357dbd62" providerId="LiveId" clId="{0D83F812-DD3C-491F-B3B7-85EC92C90FFE}" dt="2022-03-18T17:41:51.917" v="916" actId="1076"/>
          <ac:spMkLst>
            <pc:docMk/>
            <pc:sldMk cId="106896095" sldId="322"/>
            <ac:spMk id="3" creationId="{EF9EDDF5-C2E9-40B2-941F-EE06ED852D80}"/>
          </ac:spMkLst>
        </pc:spChg>
      </pc:sldChg>
      <pc:sldChg chg="modSp new mod">
        <pc:chgData name="Michael Boddy" userId="64426d83357dbd62" providerId="LiveId" clId="{0D83F812-DD3C-491F-B3B7-85EC92C90FFE}" dt="2022-03-18T17:45:05.428" v="1013" actId="20577"/>
        <pc:sldMkLst>
          <pc:docMk/>
          <pc:sldMk cId="2476879361" sldId="323"/>
        </pc:sldMkLst>
        <pc:spChg chg="mod">
          <ac:chgData name="Michael Boddy" userId="64426d83357dbd62" providerId="LiveId" clId="{0D83F812-DD3C-491F-B3B7-85EC92C90FFE}" dt="2022-03-18T17:43:44.134" v="938" actId="1076"/>
          <ac:spMkLst>
            <pc:docMk/>
            <pc:sldMk cId="2476879361" sldId="323"/>
            <ac:spMk id="2" creationId="{C08B99BD-E573-4619-9AA7-B3FBBB3E987D}"/>
          </ac:spMkLst>
        </pc:spChg>
        <pc:spChg chg="mod">
          <ac:chgData name="Michael Boddy" userId="64426d83357dbd62" providerId="LiveId" clId="{0D83F812-DD3C-491F-B3B7-85EC92C90FFE}" dt="2022-03-18T17:45:05.428" v="1013" actId="20577"/>
          <ac:spMkLst>
            <pc:docMk/>
            <pc:sldMk cId="2476879361" sldId="323"/>
            <ac:spMk id="3" creationId="{04051941-6BDC-4D36-9744-E3DC4C81327F}"/>
          </ac:spMkLst>
        </pc:spChg>
      </pc:sldChg>
    </pc:docChg>
  </pc:docChgLst>
  <pc:docChgLst>
    <pc:chgData name="Michael Boddy" userId="64426d83357dbd62" providerId="LiveId" clId="{ED376FCE-A821-460D-995C-D023F6BCB64F}"/>
    <pc:docChg chg="modSld">
      <pc:chgData name="Michael Boddy" userId="64426d83357dbd62" providerId="LiveId" clId="{ED376FCE-A821-460D-995C-D023F6BCB64F}" dt="2022-03-18T15:12:33.607" v="88" actId="20577"/>
      <pc:docMkLst>
        <pc:docMk/>
      </pc:docMkLst>
      <pc:sldChg chg="modSp mod">
        <pc:chgData name="Michael Boddy" userId="64426d83357dbd62" providerId="LiveId" clId="{ED376FCE-A821-460D-995C-D023F6BCB64F}" dt="2022-03-18T15:12:33.607" v="88" actId="20577"/>
        <pc:sldMkLst>
          <pc:docMk/>
          <pc:sldMk cId="399205153" sldId="282"/>
        </pc:sldMkLst>
        <pc:spChg chg="mod">
          <ac:chgData name="Michael Boddy" userId="64426d83357dbd62" providerId="LiveId" clId="{ED376FCE-A821-460D-995C-D023F6BCB64F}" dt="2022-03-18T15:12:33.607" v="88" actId="20577"/>
          <ac:spMkLst>
            <pc:docMk/>
            <pc:sldMk cId="399205153" sldId="282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C8CD-14CC-254B-9B34-EAC4B8D92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8B766-94D7-0246-9921-3EC9605D6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5BDB5-40E0-894C-AA6F-6535B058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30748-0A67-C34A-8113-79579942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693B1-071A-244C-822D-893D40ED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80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2425-9AB7-734C-840A-AC2FDBC2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23DDF-7957-BF4F-B22A-A51FC0B10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6D223-2A76-F34D-AC57-1C1E1D2A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FE9A7-C974-9A42-B7D9-E84E94B8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6F2EF-85ED-474C-B240-5DAD2899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58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045F3-12A5-0244-9B2B-FC4CBF92D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30DBD-7015-754D-8450-55E42D83A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56CD0-CE87-7A4F-8435-37E4D776D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BD61F-B02E-5B42-866D-DF976D2B8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D202E-7B63-4142-885D-7CE4663E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39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5139-7B80-1F44-A0D2-FBA3BD0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B5D0E-714C-CA4A-986E-CA163216A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9530C-847C-374F-A8C7-489CECFB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F66A6-3BEC-FB49-B491-A224DB48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87556-60B6-864B-AD32-D980CE1BB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0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D2077-D18E-084C-B0EE-A6DF6E1BC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721A7-AAE5-844F-B133-FF0D1594C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1BB9A-F596-9A4F-9949-CE342575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175AC-44E9-B84C-8ADE-AF8E02B00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55481-CB9B-A04D-9423-93BA0C5E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82BC-14AF-1E48-BF18-2A392AF0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A0D88-377F-1F47-A2A0-62E2905B1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2670D-A245-0641-98CD-56A26AB5B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1F28E-737E-9E41-AF60-A7C0792AD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DC1C4-34C7-5F45-B792-59828EEB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DCD9F-4E0E-2A4F-979F-66698065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6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D0EA-8275-2E43-9AF0-09375D8C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73DC3-E95F-2F4B-923A-5DF7706A8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929C7-EA3C-C24C-B310-7C80149D5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C644F-FCA1-5F4D-A29C-84B75AB30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B0D56-81B1-6543-9F9F-16E6689A0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B8BEF-10DC-EF40-AF7C-4D7B80E6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100A1B-9448-4D43-A0D3-CBF34FE9C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7F1A8C-F56D-C74D-9B00-6F5D98C6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68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0060-42F9-6249-98C5-50943D3A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FA0AAC-338E-7043-91E5-3818CBCD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D3961-B64B-8645-82D0-D3C85622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05190-BDFE-6B43-9120-E28DA849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153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83E575-5C25-574C-A0BD-3CCC0220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DF838-7F1B-424B-A9D3-AD490644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875BD-D4C3-1845-955B-CB52787C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2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6209-E1D4-9641-9400-1CED7F86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A916-E0EF-A74C-A5AC-CB64F0729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94EA6-AFAC-2D44-86E1-0BC5770C4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53F5A-C733-464F-93B6-BE1C1CA8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87930-A551-F74D-9327-A4EC9872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21BC5-9667-7640-80E1-FB0A0D73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972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0424-FB0E-6E4C-B6A4-A054DB838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93E65-CD11-1E4C-9573-A3904C704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F400A-FDFD-8043-B310-F0D985426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2F2EE-9D2E-5443-8D9B-3FD7F068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3BAFE-934D-0A41-9DFA-2DD3D6AD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38AB1-2FF3-1446-BF77-92AC548F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9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54724-F682-2B40-BE67-64F3109C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09C6-C260-CA4C-B91B-6C7DAD898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3B33A-39F8-4F46-81B3-9046F862B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CD5BE-E65B-B74E-832D-57316912D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17BC-535B-DC41-9D0D-7F83E6CD3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7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362C96A1-7666-F940-969D-DCF9E29F5A0C}"/>
              </a:ext>
            </a:extLst>
          </p:cNvPr>
          <p:cNvSpPr>
            <a:spLocks noEditPoints="1"/>
          </p:cNvSpPr>
          <p:nvPr/>
        </p:nvSpPr>
        <p:spPr bwMode="auto">
          <a:xfrm>
            <a:off x="8417125" y="2934346"/>
            <a:ext cx="1815066" cy="214761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1430" h="1692">
                <a:moveTo>
                  <a:pt x="1032" y="694"/>
                </a:moveTo>
                <a:lnTo>
                  <a:pt x="1034" y="692"/>
                </a:lnTo>
                <a:lnTo>
                  <a:pt x="1032" y="692"/>
                </a:lnTo>
                <a:lnTo>
                  <a:pt x="1032" y="694"/>
                </a:lnTo>
                <a:lnTo>
                  <a:pt x="1127" y="950"/>
                </a:lnTo>
                <a:moveTo>
                  <a:pt x="1034" y="692"/>
                </a:moveTo>
                <a:lnTo>
                  <a:pt x="1030" y="688"/>
                </a:lnTo>
                <a:lnTo>
                  <a:pt x="1032" y="692"/>
                </a:lnTo>
                <a:lnTo>
                  <a:pt x="693" y="631"/>
                </a:lnTo>
                <a:lnTo>
                  <a:pt x="803" y="358"/>
                </a:lnTo>
                <a:lnTo>
                  <a:pt x="1030" y="688"/>
                </a:lnTo>
                <a:moveTo>
                  <a:pt x="1034" y="692"/>
                </a:moveTo>
                <a:lnTo>
                  <a:pt x="1290" y="451"/>
                </a:lnTo>
                <a:lnTo>
                  <a:pt x="1070" y="423"/>
                </a:lnTo>
                <a:lnTo>
                  <a:pt x="1030" y="688"/>
                </a:lnTo>
                <a:lnTo>
                  <a:pt x="1030" y="688"/>
                </a:lnTo>
                <a:moveTo>
                  <a:pt x="1034" y="692"/>
                </a:moveTo>
                <a:lnTo>
                  <a:pt x="1311" y="688"/>
                </a:lnTo>
                <a:lnTo>
                  <a:pt x="1290" y="451"/>
                </a:lnTo>
                <a:moveTo>
                  <a:pt x="1108" y="159"/>
                </a:moveTo>
                <a:lnTo>
                  <a:pt x="797" y="352"/>
                </a:lnTo>
                <a:lnTo>
                  <a:pt x="799" y="352"/>
                </a:lnTo>
                <a:lnTo>
                  <a:pt x="805" y="354"/>
                </a:lnTo>
                <a:lnTo>
                  <a:pt x="1070" y="423"/>
                </a:lnTo>
                <a:lnTo>
                  <a:pt x="1108" y="159"/>
                </a:lnTo>
                <a:moveTo>
                  <a:pt x="1311" y="688"/>
                </a:moveTo>
                <a:lnTo>
                  <a:pt x="1430" y="958"/>
                </a:lnTo>
                <a:lnTo>
                  <a:pt x="1311" y="1035"/>
                </a:lnTo>
                <a:lnTo>
                  <a:pt x="1300" y="1234"/>
                </a:lnTo>
                <a:lnTo>
                  <a:pt x="1258" y="1420"/>
                </a:lnTo>
                <a:lnTo>
                  <a:pt x="1049" y="1421"/>
                </a:lnTo>
                <a:lnTo>
                  <a:pt x="948" y="1688"/>
                </a:lnTo>
                <a:lnTo>
                  <a:pt x="709" y="1686"/>
                </a:lnTo>
                <a:lnTo>
                  <a:pt x="501" y="1686"/>
                </a:lnTo>
                <a:lnTo>
                  <a:pt x="309" y="1692"/>
                </a:lnTo>
                <a:lnTo>
                  <a:pt x="320" y="1465"/>
                </a:lnTo>
                <a:lnTo>
                  <a:pt x="276" y="1180"/>
                </a:lnTo>
                <a:lnTo>
                  <a:pt x="61" y="932"/>
                </a:lnTo>
                <a:lnTo>
                  <a:pt x="0" y="516"/>
                </a:lnTo>
                <a:lnTo>
                  <a:pt x="244" y="124"/>
                </a:lnTo>
                <a:lnTo>
                  <a:pt x="745" y="0"/>
                </a:lnTo>
                <a:lnTo>
                  <a:pt x="1108" y="159"/>
                </a:lnTo>
                <a:lnTo>
                  <a:pt x="1290" y="451"/>
                </a:lnTo>
                <a:moveTo>
                  <a:pt x="1311" y="1035"/>
                </a:moveTo>
                <a:lnTo>
                  <a:pt x="1127" y="950"/>
                </a:lnTo>
                <a:lnTo>
                  <a:pt x="1300" y="1234"/>
                </a:lnTo>
                <a:lnTo>
                  <a:pt x="1008" y="1179"/>
                </a:lnTo>
                <a:lnTo>
                  <a:pt x="1258" y="1420"/>
                </a:lnTo>
                <a:moveTo>
                  <a:pt x="1311" y="688"/>
                </a:moveTo>
                <a:lnTo>
                  <a:pt x="1127" y="950"/>
                </a:lnTo>
                <a:lnTo>
                  <a:pt x="1430" y="958"/>
                </a:lnTo>
                <a:moveTo>
                  <a:pt x="244" y="124"/>
                </a:moveTo>
                <a:lnTo>
                  <a:pt x="541" y="220"/>
                </a:lnTo>
                <a:lnTo>
                  <a:pt x="543" y="218"/>
                </a:lnTo>
                <a:lnTo>
                  <a:pt x="745" y="0"/>
                </a:lnTo>
                <a:lnTo>
                  <a:pt x="797" y="352"/>
                </a:lnTo>
                <a:moveTo>
                  <a:pt x="797" y="352"/>
                </a:moveTo>
                <a:lnTo>
                  <a:pt x="797" y="352"/>
                </a:lnTo>
                <a:lnTo>
                  <a:pt x="541" y="220"/>
                </a:lnTo>
                <a:lnTo>
                  <a:pt x="370" y="444"/>
                </a:lnTo>
                <a:lnTo>
                  <a:pt x="370" y="447"/>
                </a:lnTo>
                <a:lnTo>
                  <a:pt x="372" y="447"/>
                </a:lnTo>
                <a:lnTo>
                  <a:pt x="800" y="355"/>
                </a:lnTo>
                <a:lnTo>
                  <a:pt x="799" y="352"/>
                </a:lnTo>
                <a:lnTo>
                  <a:pt x="803" y="354"/>
                </a:lnTo>
                <a:lnTo>
                  <a:pt x="800" y="355"/>
                </a:lnTo>
                <a:lnTo>
                  <a:pt x="803" y="358"/>
                </a:lnTo>
                <a:lnTo>
                  <a:pt x="805" y="354"/>
                </a:lnTo>
                <a:moveTo>
                  <a:pt x="370" y="447"/>
                </a:moveTo>
                <a:lnTo>
                  <a:pt x="372" y="448"/>
                </a:lnTo>
                <a:lnTo>
                  <a:pt x="372" y="448"/>
                </a:lnTo>
                <a:lnTo>
                  <a:pt x="424" y="673"/>
                </a:lnTo>
                <a:lnTo>
                  <a:pt x="693" y="631"/>
                </a:lnTo>
                <a:lnTo>
                  <a:pt x="372" y="447"/>
                </a:lnTo>
                <a:moveTo>
                  <a:pt x="361" y="450"/>
                </a:moveTo>
                <a:lnTo>
                  <a:pt x="0" y="516"/>
                </a:lnTo>
                <a:lnTo>
                  <a:pt x="212" y="695"/>
                </a:lnTo>
                <a:lnTo>
                  <a:pt x="213" y="694"/>
                </a:lnTo>
                <a:lnTo>
                  <a:pt x="366" y="450"/>
                </a:lnTo>
                <a:lnTo>
                  <a:pt x="366" y="448"/>
                </a:lnTo>
                <a:lnTo>
                  <a:pt x="364" y="450"/>
                </a:lnTo>
                <a:lnTo>
                  <a:pt x="367" y="448"/>
                </a:lnTo>
                <a:lnTo>
                  <a:pt x="370" y="447"/>
                </a:lnTo>
                <a:moveTo>
                  <a:pt x="372" y="448"/>
                </a:moveTo>
                <a:lnTo>
                  <a:pt x="367" y="448"/>
                </a:lnTo>
                <a:moveTo>
                  <a:pt x="366" y="448"/>
                </a:moveTo>
                <a:lnTo>
                  <a:pt x="372" y="448"/>
                </a:lnTo>
                <a:moveTo>
                  <a:pt x="213" y="694"/>
                </a:moveTo>
                <a:lnTo>
                  <a:pt x="424" y="673"/>
                </a:lnTo>
                <a:lnTo>
                  <a:pt x="453" y="901"/>
                </a:lnTo>
                <a:lnTo>
                  <a:pt x="212" y="695"/>
                </a:lnTo>
                <a:lnTo>
                  <a:pt x="61" y="932"/>
                </a:lnTo>
                <a:moveTo>
                  <a:pt x="244" y="124"/>
                </a:moveTo>
                <a:lnTo>
                  <a:pt x="370" y="444"/>
                </a:lnTo>
                <a:moveTo>
                  <a:pt x="744" y="1453"/>
                </a:moveTo>
                <a:lnTo>
                  <a:pt x="774" y="1179"/>
                </a:lnTo>
                <a:lnTo>
                  <a:pt x="564" y="1180"/>
                </a:lnTo>
                <a:lnTo>
                  <a:pt x="744" y="1453"/>
                </a:lnTo>
                <a:moveTo>
                  <a:pt x="564" y="1180"/>
                </a:moveTo>
                <a:lnTo>
                  <a:pt x="506" y="1416"/>
                </a:lnTo>
                <a:lnTo>
                  <a:pt x="744" y="1459"/>
                </a:lnTo>
                <a:lnTo>
                  <a:pt x="744" y="1453"/>
                </a:lnTo>
                <a:moveTo>
                  <a:pt x="1008" y="1179"/>
                </a:moveTo>
                <a:lnTo>
                  <a:pt x="805" y="941"/>
                </a:lnTo>
                <a:lnTo>
                  <a:pt x="774" y="1179"/>
                </a:lnTo>
                <a:lnTo>
                  <a:pt x="1008" y="1179"/>
                </a:lnTo>
                <a:lnTo>
                  <a:pt x="1127" y="950"/>
                </a:lnTo>
                <a:lnTo>
                  <a:pt x="805" y="941"/>
                </a:lnTo>
                <a:lnTo>
                  <a:pt x="454" y="904"/>
                </a:lnTo>
                <a:lnTo>
                  <a:pt x="446" y="915"/>
                </a:lnTo>
                <a:lnTo>
                  <a:pt x="564" y="1180"/>
                </a:lnTo>
                <a:lnTo>
                  <a:pt x="805" y="941"/>
                </a:lnTo>
                <a:lnTo>
                  <a:pt x="693" y="631"/>
                </a:lnTo>
                <a:lnTo>
                  <a:pt x="454" y="904"/>
                </a:lnTo>
                <a:lnTo>
                  <a:pt x="454" y="903"/>
                </a:lnTo>
                <a:lnTo>
                  <a:pt x="442" y="904"/>
                </a:lnTo>
                <a:lnTo>
                  <a:pt x="446" y="915"/>
                </a:lnTo>
                <a:lnTo>
                  <a:pt x="276" y="1180"/>
                </a:lnTo>
                <a:lnTo>
                  <a:pt x="564" y="1180"/>
                </a:lnTo>
                <a:moveTo>
                  <a:pt x="744" y="1459"/>
                </a:moveTo>
                <a:lnTo>
                  <a:pt x="1049" y="1421"/>
                </a:lnTo>
                <a:lnTo>
                  <a:pt x="1008" y="1179"/>
                </a:lnTo>
                <a:lnTo>
                  <a:pt x="744" y="1459"/>
                </a:lnTo>
                <a:lnTo>
                  <a:pt x="948" y="1688"/>
                </a:lnTo>
                <a:moveTo>
                  <a:pt x="454" y="903"/>
                </a:moveTo>
                <a:lnTo>
                  <a:pt x="456" y="903"/>
                </a:lnTo>
                <a:lnTo>
                  <a:pt x="453" y="901"/>
                </a:lnTo>
                <a:lnTo>
                  <a:pt x="454" y="903"/>
                </a:lnTo>
                <a:moveTo>
                  <a:pt x="442" y="904"/>
                </a:moveTo>
                <a:lnTo>
                  <a:pt x="61" y="932"/>
                </a:lnTo>
                <a:moveTo>
                  <a:pt x="276" y="1180"/>
                </a:moveTo>
                <a:lnTo>
                  <a:pt x="506" y="1416"/>
                </a:lnTo>
                <a:moveTo>
                  <a:pt x="709" y="1686"/>
                </a:moveTo>
                <a:lnTo>
                  <a:pt x="744" y="1459"/>
                </a:lnTo>
                <a:lnTo>
                  <a:pt x="501" y="1686"/>
                </a:lnTo>
                <a:lnTo>
                  <a:pt x="506" y="1416"/>
                </a:lnTo>
                <a:lnTo>
                  <a:pt x="309" y="1692"/>
                </a:lnTo>
                <a:moveTo>
                  <a:pt x="805" y="941"/>
                </a:moveTo>
                <a:lnTo>
                  <a:pt x="1032" y="694"/>
                </a:lnTo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81">
            <a:extLst>
              <a:ext uri="{FF2B5EF4-FFF2-40B4-BE49-F238E27FC236}">
                <a16:creationId xmlns:a16="http://schemas.microsoft.com/office/drawing/2014/main" id="{28E33FE1-657D-0845-87E6-5FC02024ADC3}"/>
              </a:ext>
            </a:extLst>
          </p:cNvPr>
          <p:cNvGrpSpPr/>
          <p:nvPr/>
        </p:nvGrpSpPr>
        <p:grpSpPr>
          <a:xfrm>
            <a:off x="8356834" y="2864537"/>
            <a:ext cx="1917878" cy="2258042"/>
            <a:chOff x="3371851" y="1649413"/>
            <a:chExt cx="2398713" cy="282416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1CE7918-51FE-5D40-BF0E-3C294E4D9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6" y="1862138"/>
              <a:ext cx="130175" cy="130175"/>
            </a:xfrm>
            <a:custGeom>
              <a:avLst/>
              <a:gdLst/>
              <a:ahLst/>
              <a:cxnLst>
                <a:cxn ang="0">
                  <a:pos x="46" y="46"/>
                </a:cxn>
                <a:cxn ang="0">
                  <a:pos x="27" y="54"/>
                </a:cxn>
                <a:cxn ang="0">
                  <a:pos x="8" y="46"/>
                </a:cxn>
                <a:cxn ang="0">
                  <a:pos x="0" y="27"/>
                </a:cxn>
                <a:cxn ang="0">
                  <a:pos x="8" y="8"/>
                </a:cxn>
                <a:cxn ang="0">
                  <a:pos x="27" y="0"/>
                </a:cxn>
                <a:cxn ang="0">
                  <a:pos x="46" y="8"/>
                </a:cxn>
                <a:cxn ang="0">
                  <a:pos x="54" y="27"/>
                </a:cxn>
                <a:cxn ang="0">
                  <a:pos x="46" y="46"/>
                </a:cxn>
              </a:cxnLst>
              <a:rect l="0" t="0" r="r" b="b"/>
              <a:pathLst>
                <a:path w="54" h="54">
                  <a:moveTo>
                    <a:pt x="46" y="46"/>
                  </a:moveTo>
                  <a:cubicBezTo>
                    <a:pt x="41" y="51"/>
                    <a:pt x="34" y="54"/>
                    <a:pt x="27" y="54"/>
                  </a:cubicBezTo>
                  <a:cubicBezTo>
                    <a:pt x="20" y="54"/>
                    <a:pt x="13" y="51"/>
                    <a:pt x="8" y="46"/>
                  </a:cubicBezTo>
                  <a:cubicBezTo>
                    <a:pt x="3" y="41"/>
                    <a:pt x="0" y="34"/>
                    <a:pt x="0" y="27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34" y="0"/>
                    <a:pt x="41" y="3"/>
                    <a:pt x="46" y="8"/>
                  </a:cubicBezTo>
                  <a:cubicBezTo>
                    <a:pt x="51" y="13"/>
                    <a:pt x="54" y="20"/>
                    <a:pt x="54" y="27"/>
                  </a:cubicBezTo>
                  <a:cubicBezTo>
                    <a:pt x="54" y="34"/>
                    <a:pt x="51" y="41"/>
                    <a:pt x="46" y="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60C5DE-5403-BB4D-BBF3-E78C51989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1649413"/>
              <a:ext cx="188913" cy="188912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39" y="0"/>
                </a:cxn>
                <a:cxn ang="0">
                  <a:pos x="66" y="11"/>
                </a:cxn>
                <a:cxn ang="0">
                  <a:pos x="78" y="39"/>
                </a:cxn>
                <a:cxn ang="0">
                  <a:pos x="66" y="66"/>
                </a:cxn>
                <a:cxn ang="0">
                  <a:pos x="39" y="78"/>
                </a:cxn>
                <a:cxn ang="0">
                  <a:pos x="11" y="66"/>
                </a:cxn>
                <a:cxn ang="0">
                  <a:pos x="0" y="39"/>
                </a:cxn>
                <a:cxn ang="0">
                  <a:pos x="11" y="11"/>
                </a:cxn>
              </a:cxnLst>
              <a:rect l="0" t="0" r="r" b="b"/>
              <a:pathLst>
                <a:path w="78" h="78">
                  <a:moveTo>
                    <a:pt x="11" y="11"/>
                  </a:moveTo>
                  <a:cubicBezTo>
                    <a:pt x="19" y="4"/>
                    <a:pt x="28" y="0"/>
                    <a:pt x="39" y="0"/>
                  </a:cubicBezTo>
                  <a:cubicBezTo>
                    <a:pt x="50" y="0"/>
                    <a:pt x="59" y="4"/>
                    <a:pt x="66" y="11"/>
                  </a:cubicBezTo>
                  <a:cubicBezTo>
                    <a:pt x="74" y="19"/>
                    <a:pt x="78" y="28"/>
                    <a:pt x="78" y="39"/>
                  </a:cubicBezTo>
                  <a:cubicBezTo>
                    <a:pt x="78" y="50"/>
                    <a:pt x="74" y="59"/>
                    <a:pt x="66" y="66"/>
                  </a:cubicBezTo>
                  <a:cubicBezTo>
                    <a:pt x="59" y="74"/>
                    <a:pt x="50" y="78"/>
                    <a:pt x="39" y="78"/>
                  </a:cubicBezTo>
                  <a:cubicBezTo>
                    <a:pt x="28" y="78"/>
                    <a:pt x="19" y="74"/>
                    <a:pt x="11" y="66"/>
                  </a:cubicBezTo>
                  <a:cubicBezTo>
                    <a:pt x="4" y="59"/>
                    <a:pt x="0" y="50"/>
                    <a:pt x="0" y="39"/>
                  </a:cubicBezTo>
                  <a:cubicBezTo>
                    <a:pt x="0" y="28"/>
                    <a:pt x="4" y="19"/>
                    <a:pt x="11" y="1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1C87433-927D-C144-94BE-01D5C00A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913" y="2024063"/>
              <a:ext cx="107950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EC9594-8BEF-9845-B306-B8F2D02CB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1927225"/>
              <a:ext cx="106363" cy="106362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</a:cxnLst>
              <a:rect l="0" t="0" r="r" b="b"/>
              <a:pathLst>
                <a:path w="44" h="44">
                  <a:moveTo>
                    <a:pt x="44" y="22"/>
                  </a:move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6E63F1E-45FB-B044-9AE6-09BB06D75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2333625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6CCC355-1AD4-9344-AB87-B790F4A2F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6" y="2774950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517248-6BA9-0D40-BD64-587A23CE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1" y="2774950"/>
              <a:ext cx="106363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4DC7C2B-E265-3247-BE73-62359065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6" y="2779713"/>
              <a:ext cx="106363" cy="106362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D6BCD5B-959D-C744-9745-9266F87B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76" y="2743200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6824B8C-E6E3-4E40-BF3D-199DD708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135313"/>
              <a:ext cx="174625" cy="17462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1" y="10"/>
                </a:cxn>
                <a:cxn ang="0">
                  <a:pos x="36" y="0"/>
                </a:cxn>
                <a:cxn ang="0">
                  <a:pos x="62" y="10"/>
                </a:cxn>
                <a:cxn ang="0">
                  <a:pos x="72" y="36"/>
                </a:cxn>
                <a:cxn ang="0">
                  <a:pos x="62" y="61"/>
                </a:cxn>
                <a:cxn ang="0">
                  <a:pos x="36" y="72"/>
                </a:cxn>
                <a:cxn ang="0">
                  <a:pos x="11" y="61"/>
                </a:cxn>
                <a:cxn ang="0">
                  <a:pos x="0" y="36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26"/>
                    <a:pt x="4" y="17"/>
                    <a:pt x="11" y="10"/>
                  </a:cubicBezTo>
                  <a:cubicBezTo>
                    <a:pt x="18" y="3"/>
                    <a:pt x="26" y="0"/>
                    <a:pt x="36" y="0"/>
                  </a:cubicBezTo>
                  <a:cubicBezTo>
                    <a:pt x="46" y="0"/>
                    <a:pt x="55" y="3"/>
                    <a:pt x="62" y="10"/>
                  </a:cubicBezTo>
                  <a:cubicBezTo>
                    <a:pt x="69" y="17"/>
                    <a:pt x="72" y="26"/>
                    <a:pt x="72" y="36"/>
                  </a:cubicBezTo>
                  <a:cubicBezTo>
                    <a:pt x="72" y="46"/>
                    <a:pt x="69" y="54"/>
                    <a:pt x="62" y="61"/>
                  </a:cubicBezTo>
                  <a:cubicBezTo>
                    <a:pt x="55" y="68"/>
                    <a:pt x="46" y="72"/>
                    <a:pt x="36" y="72"/>
                  </a:cubicBezTo>
                  <a:cubicBezTo>
                    <a:pt x="26" y="72"/>
                    <a:pt x="18" y="68"/>
                    <a:pt x="11" y="61"/>
                  </a:cubicBezTo>
                  <a:cubicBezTo>
                    <a:pt x="4" y="54"/>
                    <a:pt x="0" y="46"/>
                    <a:pt x="0" y="3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C9ADC15-0B0F-544E-A751-5283ACBD5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188" y="3182938"/>
              <a:ext cx="106363" cy="10795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72C2E0E-9E51-2F43-8EE6-239F10FB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3333750"/>
              <a:ext cx="76200" cy="77787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</a:cxnLst>
              <a:rect l="0" t="0" r="r" b="b"/>
              <a:pathLst>
                <a:path w="32" h="32">
                  <a:moveTo>
                    <a:pt x="5" y="27"/>
                  </a:move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61EFD61-4944-3B40-8A35-62B27F2B0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3154363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AFFD034-6DE5-7144-94A0-03798B70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6882556-46DF-C648-94FC-CCFAB8DB1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1AD6BAE-13FF-9547-BBDD-7DD0EAB60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3079750"/>
              <a:ext cx="171450" cy="171450"/>
            </a:xfrm>
            <a:custGeom>
              <a:avLst/>
              <a:gdLst/>
              <a:ahLst/>
              <a:cxnLst>
                <a:cxn ang="0">
                  <a:pos x="61" y="10"/>
                </a:cxn>
                <a:cxn ang="0">
                  <a:pos x="71" y="35"/>
                </a:cxn>
                <a:cxn ang="0">
                  <a:pos x="61" y="60"/>
                </a:cxn>
                <a:cxn ang="0">
                  <a:pos x="36" y="71"/>
                </a:cxn>
                <a:cxn ang="0">
                  <a:pos x="10" y="60"/>
                </a:cxn>
                <a:cxn ang="0">
                  <a:pos x="0" y="35"/>
                </a:cxn>
                <a:cxn ang="0">
                  <a:pos x="10" y="10"/>
                </a:cxn>
                <a:cxn ang="0">
                  <a:pos x="36" y="0"/>
                </a:cxn>
                <a:cxn ang="0">
                  <a:pos x="61" y="10"/>
                </a:cxn>
              </a:cxnLst>
              <a:rect l="0" t="0" r="r" b="b"/>
              <a:pathLst>
                <a:path w="71" h="71">
                  <a:moveTo>
                    <a:pt x="61" y="10"/>
                  </a:moveTo>
                  <a:cubicBezTo>
                    <a:pt x="68" y="17"/>
                    <a:pt x="71" y="26"/>
                    <a:pt x="71" y="35"/>
                  </a:cubicBezTo>
                  <a:cubicBezTo>
                    <a:pt x="71" y="45"/>
                    <a:pt x="68" y="54"/>
                    <a:pt x="61" y="60"/>
                  </a:cubicBezTo>
                  <a:cubicBezTo>
                    <a:pt x="54" y="68"/>
                    <a:pt x="45" y="71"/>
                    <a:pt x="36" y="71"/>
                  </a:cubicBezTo>
                  <a:cubicBezTo>
                    <a:pt x="26" y="71"/>
                    <a:pt x="17" y="68"/>
                    <a:pt x="10" y="60"/>
                  </a:cubicBezTo>
                  <a:cubicBezTo>
                    <a:pt x="3" y="54"/>
                    <a:pt x="0" y="45"/>
                    <a:pt x="0" y="35"/>
                  </a:cubicBezTo>
                  <a:cubicBezTo>
                    <a:pt x="0" y="26"/>
                    <a:pt x="3" y="17"/>
                    <a:pt x="10" y="10"/>
                  </a:cubicBezTo>
                  <a:cubicBezTo>
                    <a:pt x="17" y="3"/>
                    <a:pt x="26" y="0"/>
                    <a:pt x="36" y="0"/>
                  </a:cubicBezTo>
                  <a:cubicBezTo>
                    <a:pt x="45" y="0"/>
                    <a:pt x="54" y="3"/>
                    <a:pt x="61" y="1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098ECBD-9BF3-B746-9546-9A13509CD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438" y="3943350"/>
              <a:ext cx="77788" cy="7778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11"/>
                    <a:pt x="2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468C201-652D-304A-B582-A178B7AAE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560763"/>
              <a:ext cx="77788" cy="77787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</a:cxnLst>
              <a:rect l="0" t="0" r="r" b="b"/>
              <a:pathLst>
                <a:path w="32" h="32">
                  <a:moveTo>
                    <a:pt x="5" y="4"/>
                  </a:move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1"/>
                    <a:pt x="2" y="8"/>
                    <a:pt x="5" y="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3AAA2EA-DCAD-5F4A-BA02-A4BAC0649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1" y="3536950"/>
              <a:ext cx="125413" cy="12541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</a:cxnLst>
              <a:rect l="0" t="0" r="r" b="b"/>
              <a:pathLst>
                <a:path w="52" h="52">
                  <a:moveTo>
                    <a:pt x="44" y="7"/>
                  </a:move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ED24DA6-C910-DD4A-B9D2-FB55F0BD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3921125"/>
              <a:ext cx="125413" cy="127000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</a:cxnLst>
              <a:rect l="0" t="0" r="r" b="b"/>
              <a:pathLst>
                <a:path w="52" h="52">
                  <a:moveTo>
                    <a:pt x="44" y="44"/>
                  </a:move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5C4E545C-EBD3-BA4E-8AAE-22F17D84C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3967163"/>
              <a:ext cx="155575" cy="155575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9" y="54"/>
                </a:cxn>
                <a:cxn ang="0">
                  <a:pos x="0" y="32"/>
                </a:cxn>
                <a:cxn ang="0">
                  <a:pos x="9" y="9"/>
                </a:cxn>
                <a:cxn ang="0">
                  <a:pos x="32" y="0"/>
                </a:cxn>
                <a:cxn ang="0">
                  <a:pos x="54" y="9"/>
                </a:cxn>
                <a:cxn ang="0">
                  <a:pos x="64" y="32"/>
                </a:cxn>
                <a:cxn ang="0">
                  <a:pos x="54" y="54"/>
                </a:cxn>
                <a:cxn ang="0">
                  <a:pos x="32" y="64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23" y="64"/>
                    <a:pt x="16" y="61"/>
                    <a:pt x="9" y="54"/>
                  </a:cubicBezTo>
                  <a:cubicBezTo>
                    <a:pt x="3" y="48"/>
                    <a:pt x="0" y="40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6" y="3"/>
                    <a:pt x="23" y="0"/>
                    <a:pt x="32" y="0"/>
                  </a:cubicBezTo>
                  <a:cubicBezTo>
                    <a:pt x="41" y="0"/>
                    <a:pt x="48" y="3"/>
                    <a:pt x="54" y="9"/>
                  </a:cubicBezTo>
                  <a:cubicBezTo>
                    <a:pt x="61" y="15"/>
                    <a:pt x="64" y="23"/>
                    <a:pt x="64" y="32"/>
                  </a:cubicBezTo>
                  <a:cubicBezTo>
                    <a:pt x="64" y="40"/>
                    <a:pt x="61" y="48"/>
                    <a:pt x="54" y="54"/>
                  </a:cubicBezTo>
                  <a:cubicBezTo>
                    <a:pt x="48" y="61"/>
                    <a:pt x="41" y="64"/>
                    <a:pt x="32" y="6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A310E88-064C-9245-95C5-CCF8E73F0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3625850"/>
              <a:ext cx="120650" cy="122237"/>
            </a:xfrm>
            <a:custGeom>
              <a:avLst/>
              <a:gdLst/>
              <a:ahLst/>
              <a:cxnLst>
                <a:cxn ang="0">
                  <a:pos x="42" y="7"/>
                </a:cxn>
                <a:cxn ang="0">
                  <a:pos x="50" y="25"/>
                </a:cxn>
                <a:cxn ang="0">
                  <a:pos x="42" y="42"/>
                </a:cxn>
                <a:cxn ang="0">
                  <a:pos x="25" y="50"/>
                </a:cxn>
                <a:cxn ang="0">
                  <a:pos x="7" y="42"/>
                </a:cxn>
                <a:cxn ang="0">
                  <a:pos x="0" y="25"/>
                </a:cxn>
                <a:cxn ang="0">
                  <a:pos x="7" y="7"/>
                </a:cxn>
                <a:cxn ang="0">
                  <a:pos x="25" y="0"/>
                </a:cxn>
                <a:cxn ang="0">
                  <a:pos x="42" y="7"/>
                </a:cxn>
              </a:cxnLst>
              <a:rect l="0" t="0" r="r" b="b"/>
              <a:pathLst>
                <a:path w="50" h="50">
                  <a:moveTo>
                    <a:pt x="42" y="7"/>
                  </a:moveTo>
                  <a:cubicBezTo>
                    <a:pt x="47" y="12"/>
                    <a:pt x="50" y="18"/>
                    <a:pt x="50" y="25"/>
                  </a:cubicBezTo>
                  <a:cubicBezTo>
                    <a:pt x="50" y="32"/>
                    <a:pt x="47" y="37"/>
                    <a:pt x="42" y="42"/>
                  </a:cubicBezTo>
                  <a:cubicBezTo>
                    <a:pt x="38" y="47"/>
                    <a:pt x="32" y="50"/>
                    <a:pt x="25" y="50"/>
                  </a:cubicBezTo>
                  <a:cubicBezTo>
                    <a:pt x="18" y="50"/>
                    <a:pt x="12" y="47"/>
                    <a:pt x="7" y="42"/>
                  </a:cubicBezTo>
                  <a:cubicBezTo>
                    <a:pt x="2" y="37"/>
                    <a:pt x="0" y="32"/>
                    <a:pt x="0" y="25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2" y="2"/>
                    <a:pt x="18" y="0"/>
                    <a:pt x="25" y="0"/>
                  </a:cubicBezTo>
                  <a:cubicBezTo>
                    <a:pt x="32" y="0"/>
                    <a:pt x="38" y="2"/>
                    <a:pt x="42" y="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EC8F3AF-DAF5-524B-98FE-2B7D74EF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3921125"/>
              <a:ext cx="114300" cy="114300"/>
            </a:xfrm>
            <a:custGeom>
              <a:avLst/>
              <a:gdLst/>
              <a:ahLst/>
              <a:cxnLst>
                <a:cxn ang="0">
                  <a:pos x="40" y="6"/>
                </a:cxn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</a:cxnLst>
              <a:rect l="0" t="0" r="r" b="b"/>
              <a:pathLst>
                <a:path w="47" h="47">
                  <a:moveTo>
                    <a:pt x="40" y="6"/>
                  </a:moveTo>
                  <a:cubicBezTo>
                    <a:pt x="45" y="11"/>
                    <a:pt x="47" y="17"/>
                    <a:pt x="47" y="23"/>
                  </a:cubicBezTo>
                  <a:cubicBezTo>
                    <a:pt x="47" y="30"/>
                    <a:pt x="45" y="35"/>
                    <a:pt x="40" y="40"/>
                  </a:cubicBezTo>
                  <a:cubicBezTo>
                    <a:pt x="36" y="45"/>
                    <a:pt x="30" y="47"/>
                    <a:pt x="24" y="47"/>
                  </a:cubicBezTo>
                  <a:cubicBezTo>
                    <a:pt x="17" y="47"/>
                    <a:pt x="12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30" y="0"/>
                    <a:pt x="36" y="2"/>
                    <a:pt x="40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A02447-C7DA-5D46-9FE0-FA09B8AC8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1" y="4352925"/>
              <a:ext cx="112713" cy="1127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47F4670-68F9-174B-9413-1825E0C85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1" y="4006850"/>
              <a:ext cx="98425" cy="98425"/>
            </a:xfrm>
            <a:custGeom>
              <a:avLst/>
              <a:gdLst/>
              <a:ahLst/>
              <a:cxnLst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</a:cxnLst>
              <a:rect l="0" t="0" r="r" b="b"/>
              <a:pathLst>
                <a:path w="41" h="41">
                  <a:moveTo>
                    <a:pt x="41" y="20"/>
                  </a:move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15FCAF8-C71D-6A4F-8700-F34A68C5C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4367213"/>
              <a:ext cx="100013" cy="98425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</a:cxnLst>
              <a:rect l="0" t="0" r="r" b="b"/>
              <a:pathLst>
                <a:path w="41" h="41">
                  <a:moveTo>
                    <a:pt x="35" y="6"/>
                  </a:move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CCAEA5E-5E09-EC4A-8BD1-23579F896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88" y="4367213"/>
              <a:ext cx="98425" cy="9842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</a:cxnLst>
              <a:rect l="0" t="0" r="r" b="b"/>
              <a:pathLst>
                <a:path w="41" h="41">
                  <a:moveTo>
                    <a:pt x="0" y="20"/>
                  </a:move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BE54644-6C08-F54F-BFA3-68F4BA05E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1" y="3195638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7B4FD0AC-86CD-7D47-A035-1A0989A51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2373313"/>
              <a:ext cx="144463" cy="144462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0" y="0"/>
                </a:cxn>
                <a:cxn ang="0">
                  <a:pos x="51" y="8"/>
                </a:cxn>
                <a:cxn ang="0">
                  <a:pos x="60" y="30"/>
                </a:cxn>
                <a:cxn ang="0">
                  <a:pos x="51" y="51"/>
                </a:cxn>
                <a:cxn ang="0">
                  <a:pos x="30" y="60"/>
                </a:cxn>
                <a:cxn ang="0">
                  <a:pos x="9" y="51"/>
                </a:cxn>
              </a:cxnLst>
              <a:rect l="0" t="0" r="r" b="b"/>
              <a:pathLst>
                <a:path w="60" h="60">
                  <a:moveTo>
                    <a:pt x="9" y="51"/>
                  </a:moveTo>
                  <a:cubicBezTo>
                    <a:pt x="3" y="45"/>
                    <a:pt x="0" y="38"/>
                    <a:pt x="0" y="30"/>
                  </a:cubicBezTo>
                  <a:cubicBezTo>
                    <a:pt x="0" y="22"/>
                    <a:pt x="3" y="14"/>
                    <a:pt x="9" y="8"/>
                  </a:cubicBezTo>
                  <a:cubicBezTo>
                    <a:pt x="15" y="3"/>
                    <a:pt x="22" y="0"/>
                    <a:pt x="30" y="0"/>
                  </a:cubicBezTo>
                  <a:cubicBezTo>
                    <a:pt x="38" y="0"/>
                    <a:pt x="45" y="3"/>
                    <a:pt x="51" y="8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5"/>
                    <a:pt x="51" y="51"/>
                  </a:cubicBezTo>
                  <a:cubicBezTo>
                    <a:pt x="45" y="57"/>
                    <a:pt x="38" y="60"/>
                    <a:pt x="30" y="60"/>
                  </a:cubicBezTo>
                  <a:cubicBezTo>
                    <a:pt x="22" y="60"/>
                    <a:pt x="15" y="57"/>
                    <a:pt x="9" y="5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C4A60B4C-92B0-AD4B-AA85-EB1BAA2A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185988"/>
              <a:ext cx="203200" cy="203200"/>
            </a:xfrm>
            <a:custGeom>
              <a:avLst/>
              <a:gdLst/>
              <a:ahLst/>
              <a:cxnLst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</a:cxnLst>
              <a:rect l="0" t="0" r="r" b="b"/>
              <a:pathLst>
                <a:path w="84" h="84">
                  <a:moveTo>
                    <a:pt x="72" y="12"/>
                  </a:move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1A4E3DC1-60FD-B040-8836-497CFB190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1" y="2338388"/>
              <a:ext cx="203200" cy="203200"/>
            </a:xfrm>
            <a:custGeom>
              <a:avLst/>
              <a:gdLst/>
              <a:ahLst/>
              <a:cxnLst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1CFF2099-5C56-474A-BF08-D97DC7C1E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1" y="2474913"/>
              <a:ext cx="147638" cy="147637"/>
            </a:xfrm>
            <a:custGeom>
              <a:avLst/>
              <a:gdLst/>
              <a:ahLst/>
              <a:cxnLst>
                <a:cxn ang="0">
                  <a:pos x="9" y="52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1" y="0"/>
                </a:cxn>
                <a:cxn ang="0">
                  <a:pos x="52" y="8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</a:cxnLst>
              <a:rect l="0" t="0" r="r" b="b"/>
              <a:pathLst>
                <a:path w="61" h="61">
                  <a:moveTo>
                    <a:pt x="9" y="52"/>
                  </a:move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8"/>
                  </a:cubicBezTo>
                  <a:cubicBezTo>
                    <a:pt x="15" y="3"/>
                    <a:pt x="22" y="0"/>
                    <a:pt x="31" y="0"/>
                  </a:cubicBezTo>
                  <a:cubicBezTo>
                    <a:pt x="39" y="0"/>
                    <a:pt x="46" y="3"/>
                    <a:pt x="52" y="8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F082CC06-7CEF-404F-B855-2447A0BD2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628900"/>
              <a:ext cx="204788" cy="203200"/>
            </a:xfrm>
            <a:custGeom>
              <a:avLst/>
              <a:gdLst/>
              <a:ahLst/>
              <a:cxnLst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</a:cxnLst>
              <a:rect l="0" t="0" r="r" b="b"/>
              <a:pathLst>
                <a:path w="84" h="84">
                  <a:moveTo>
                    <a:pt x="12" y="71"/>
                  </a:move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9F7A19BF-6E73-A949-8F0A-87810BA58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438" y="4359275"/>
              <a:ext cx="112713" cy="114300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Arc 140">
            <a:extLst>
              <a:ext uri="{FF2B5EF4-FFF2-40B4-BE49-F238E27FC236}">
                <a16:creationId xmlns:a16="http://schemas.microsoft.com/office/drawing/2014/main" id="{E9B5AE79-A3CD-F948-BE08-46AF09A21B1A}"/>
              </a:ext>
            </a:extLst>
          </p:cNvPr>
          <p:cNvSpPr/>
          <p:nvPr/>
        </p:nvSpPr>
        <p:spPr>
          <a:xfrm>
            <a:off x="7875862" y="2375963"/>
            <a:ext cx="3346370" cy="3346368"/>
          </a:xfrm>
          <a:prstGeom prst="arc">
            <a:avLst>
              <a:gd name="adj1" fmla="val 16200000"/>
              <a:gd name="adj2" fmla="val 5686778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142">
            <a:extLst>
              <a:ext uri="{FF2B5EF4-FFF2-40B4-BE49-F238E27FC236}">
                <a16:creationId xmlns:a16="http://schemas.microsoft.com/office/drawing/2014/main" id="{DCBE7879-05CA-AF43-A588-1B4BCE85FAF6}"/>
              </a:ext>
            </a:extLst>
          </p:cNvPr>
          <p:cNvSpPr/>
          <p:nvPr/>
        </p:nvSpPr>
        <p:spPr>
          <a:xfrm>
            <a:off x="9342438" y="2172434"/>
            <a:ext cx="359314" cy="35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143">
            <a:extLst>
              <a:ext uri="{FF2B5EF4-FFF2-40B4-BE49-F238E27FC236}">
                <a16:creationId xmlns:a16="http://schemas.microsoft.com/office/drawing/2014/main" id="{A671A155-38FC-5041-982E-152A03A88589}"/>
              </a:ext>
            </a:extLst>
          </p:cNvPr>
          <p:cNvSpPr/>
          <p:nvPr/>
        </p:nvSpPr>
        <p:spPr>
          <a:xfrm>
            <a:off x="10441392" y="2592719"/>
            <a:ext cx="359314" cy="359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144">
            <a:extLst>
              <a:ext uri="{FF2B5EF4-FFF2-40B4-BE49-F238E27FC236}">
                <a16:creationId xmlns:a16="http://schemas.microsoft.com/office/drawing/2014/main" id="{B76A4844-79E3-DA43-A238-C2969FD3AF05}"/>
              </a:ext>
            </a:extLst>
          </p:cNvPr>
          <p:cNvSpPr/>
          <p:nvPr/>
        </p:nvSpPr>
        <p:spPr>
          <a:xfrm>
            <a:off x="10972968" y="3395313"/>
            <a:ext cx="359314" cy="3593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145">
            <a:extLst>
              <a:ext uri="{FF2B5EF4-FFF2-40B4-BE49-F238E27FC236}">
                <a16:creationId xmlns:a16="http://schemas.microsoft.com/office/drawing/2014/main" id="{1032F86A-BE81-144C-BB8A-7F4B374DAC2A}"/>
              </a:ext>
            </a:extLst>
          </p:cNvPr>
          <p:cNvSpPr/>
          <p:nvPr/>
        </p:nvSpPr>
        <p:spPr>
          <a:xfrm>
            <a:off x="10986640" y="4323574"/>
            <a:ext cx="359314" cy="3593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146">
            <a:extLst>
              <a:ext uri="{FF2B5EF4-FFF2-40B4-BE49-F238E27FC236}">
                <a16:creationId xmlns:a16="http://schemas.microsoft.com/office/drawing/2014/main" id="{B77B725E-4BFA-1242-AD0E-B61C707C6D17}"/>
              </a:ext>
            </a:extLst>
          </p:cNvPr>
          <p:cNvSpPr/>
          <p:nvPr/>
        </p:nvSpPr>
        <p:spPr>
          <a:xfrm>
            <a:off x="10339291" y="5198706"/>
            <a:ext cx="359314" cy="3593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148">
            <a:extLst>
              <a:ext uri="{FF2B5EF4-FFF2-40B4-BE49-F238E27FC236}">
                <a16:creationId xmlns:a16="http://schemas.microsoft.com/office/drawing/2014/main" id="{5620FA0B-C80B-284B-831F-FABCA6D7C9B3}"/>
              </a:ext>
            </a:extLst>
          </p:cNvPr>
          <p:cNvSpPr/>
          <p:nvPr/>
        </p:nvSpPr>
        <p:spPr>
          <a:xfrm>
            <a:off x="9342438" y="5542674"/>
            <a:ext cx="359314" cy="3593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7BA74E-0052-FD40-AF30-7A0150C7B449}"/>
              </a:ext>
            </a:extLst>
          </p:cNvPr>
          <p:cNvSpPr txBox="1"/>
          <p:nvPr/>
        </p:nvSpPr>
        <p:spPr>
          <a:xfrm>
            <a:off x="1357312" y="1171575"/>
            <a:ext cx="54339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Data Science Bootcamp</a:t>
            </a:r>
          </a:p>
          <a:p>
            <a:endParaRPr lang="en-US" sz="2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Midterm Project: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What are the attributes of NYC Neighborhoods?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7837CC-1E0D-494C-AACE-E4E62B40BC73}"/>
              </a:ext>
            </a:extLst>
          </p:cNvPr>
          <p:cNvSpPr txBox="1"/>
          <p:nvPr/>
        </p:nvSpPr>
        <p:spPr>
          <a:xfrm>
            <a:off x="1357312" y="5522276"/>
            <a:ext cx="6735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Presented by Michael Boddy &amp; Siu Kei Cheung @18 Mar 2022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3B0370-B806-BB4C-BEC9-F576A44BF714}"/>
              </a:ext>
            </a:extLst>
          </p:cNvPr>
          <p:cNvCxnSpPr>
            <a:cxnSpLocks/>
          </p:cNvCxnSpPr>
          <p:nvPr/>
        </p:nvCxnSpPr>
        <p:spPr>
          <a:xfrm>
            <a:off x="1452282" y="5522276"/>
            <a:ext cx="6369676" cy="2039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045229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5C9B58B-0192-A14D-B8EA-5C42063F7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5" r="22048"/>
          <a:stretch/>
        </p:blipFill>
        <p:spPr>
          <a:xfrm>
            <a:off x="725497" y="1530428"/>
            <a:ext cx="4558144" cy="5061001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7D4CD02-C216-D246-8743-CF4732F23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42" y="1521788"/>
            <a:ext cx="6095761" cy="5069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47DFA-392F-BB48-97FE-43C0AFCE9E13}"/>
              </a:ext>
            </a:extLst>
          </p:cNvPr>
          <p:cNvSpPr txBox="1"/>
          <p:nvPr/>
        </p:nvSpPr>
        <p:spPr>
          <a:xfrm>
            <a:off x="676783" y="1159887"/>
            <a:ext cx="198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765191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045229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1EEDB60-B7C3-F24B-80E5-812CF2A67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57" y="1609428"/>
            <a:ext cx="5806275" cy="5067708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597A8DAB-EF1C-9D47-A806-A361A8FB1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039" y="1609429"/>
            <a:ext cx="5151242" cy="5067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D8B72E-78D0-324F-9E46-5B381C342FBB}"/>
              </a:ext>
            </a:extLst>
          </p:cNvPr>
          <p:cNvSpPr txBox="1"/>
          <p:nvPr/>
        </p:nvSpPr>
        <p:spPr>
          <a:xfrm>
            <a:off x="349957" y="1199387"/>
            <a:ext cx="228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2339474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Biggest Challenges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97537" y="1461477"/>
            <a:ext cx="9487877" cy="5395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Collaborating on git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Finding appropriate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Data preparation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Joining mismatched, misclassified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Features scaling</a:t>
            </a:r>
          </a:p>
          <a:p>
            <a:pPr lvl="1">
              <a:lnSpc>
                <a:spcPct val="150000"/>
              </a:lnSpc>
            </a:pPr>
            <a:r>
              <a:rPr lang="en-CA" sz="2400" dirty="0"/>
              <a:t>	Standard Scaler VS </a:t>
            </a:r>
            <a:r>
              <a:rPr lang="en-CA" sz="2400" dirty="0" err="1"/>
              <a:t>MinMax</a:t>
            </a:r>
            <a:r>
              <a:rPr lang="en-CA" sz="2400" dirty="0"/>
              <a:t> Scaler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Silhouette Score Traps</a:t>
            </a:r>
          </a:p>
          <a:p>
            <a:pPr>
              <a:lnSpc>
                <a:spcPct val="150000"/>
              </a:lnSpc>
            </a:pPr>
            <a:r>
              <a:rPr lang="en-CA" sz="2200" dirty="0"/>
              <a:t>	</a:t>
            </a:r>
            <a:endParaRPr lang="en-CA" sz="2400" dirty="0"/>
          </a:p>
          <a:p>
            <a:pPr>
              <a:lnSpc>
                <a:spcPct val="150000"/>
              </a:lnSpc>
            </a:pPr>
            <a:endParaRPr lang="en-CA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9205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B99BD-E573-4619-9AA7-B3FBBB3E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853" y="281235"/>
            <a:ext cx="2660009" cy="1325563"/>
          </a:xfrm>
        </p:spPr>
        <p:txBody>
          <a:bodyPr/>
          <a:lstStyle/>
          <a:p>
            <a:r>
              <a:rPr lang="en-US" b="1" dirty="0"/>
              <a:t>Next Steps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51941-6BDC-4D36-9744-E3DC4C813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and integrate financial data</a:t>
            </a:r>
          </a:p>
          <a:p>
            <a:r>
              <a:rPr lang="en-US" dirty="0"/>
              <a:t>Add more demographic data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6879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362C96A1-7666-F940-969D-DCF9E29F5A0C}"/>
              </a:ext>
            </a:extLst>
          </p:cNvPr>
          <p:cNvSpPr>
            <a:spLocks noEditPoints="1"/>
          </p:cNvSpPr>
          <p:nvPr/>
        </p:nvSpPr>
        <p:spPr bwMode="auto">
          <a:xfrm>
            <a:off x="8417125" y="2934346"/>
            <a:ext cx="1815066" cy="214761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1430" h="1692">
                <a:moveTo>
                  <a:pt x="1032" y="694"/>
                </a:moveTo>
                <a:lnTo>
                  <a:pt x="1034" y="692"/>
                </a:lnTo>
                <a:lnTo>
                  <a:pt x="1032" y="692"/>
                </a:lnTo>
                <a:lnTo>
                  <a:pt x="1032" y="694"/>
                </a:lnTo>
                <a:lnTo>
                  <a:pt x="1127" y="950"/>
                </a:lnTo>
                <a:moveTo>
                  <a:pt x="1034" y="692"/>
                </a:moveTo>
                <a:lnTo>
                  <a:pt x="1030" y="688"/>
                </a:lnTo>
                <a:lnTo>
                  <a:pt x="1032" y="692"/>
                </a:lnTo>
                <a:lnTo>
                  <a:pt x="693" y="631"/>
                </a:lnTo>
                <a:lnTo>
                  <a:pt x="803" y="358"/>
                </a:lnTo>
                <a:lnTo>
                  <a:pt x="1030" y="688"/>
                </a:lnTo>
                <a:moveTo>
                  <a:pt x="1034" y="692"/>
                </a:moveTo>
                <a:lnTo>
                  <a:pt x="1290" y="451"/>
                </a:lnTo>
                <a:lnTo>
                  <a:pt x="1070" y="423"/>
                </a:lnTo>
                <a:lnTo>
                  <a:pt x="1030" y="688"/>
                </a:lnTo>
                <a:lnTo>
                  <a:pt x="1030" y="688"/>
                </a:lnTo>
                <a:moveTo>
                  <a:pt x="1034" y="692"/>
                </a:moveTo>
                <a:lnTo>
                  <a:pt x="1311" y="688"/>
                </a:lnTo>
                <a:lnTo>
                  <a:pt x="1290" y="451"/>
                </a:lnTo>
                <a:moveTo>
                  <a:pt x="1108" y="159"/>
                </a:moveTo>
                <a:lnTo>
                  <a:pt x="797" y="352"/>
                </a:lnTo>
                <a:lnTo>
                  <a:pt x="799" y="352"/>
                </a:lnTo>
                <a:lnTo>
                  <a:pt x="805" y="354"/>
                </a:lnTo>
                <a:lnTo>
                  <a:pt x="1070" y="423"/>
                </a:lnTo>
                <a:lnTo>
                  <a:pt x="1108" y="159"/>
                </a:lnTo>
                <a:moveTo>
                  <a:pt x="1311" y="688"/>
                </a:moveTo>
                <a:lnTo>
                  <a:pt x="1430" y="958"/>
                </a:lnTo>
                <a:lnTo>
                  <a:pt x="1311" y="1035"/>
                </a:lnTo>
                <a:lnTo>
                  <a:pt x="1300" y="1234"/>
                </a:lnTo>
                <a:lnTo>
                  <a:pt x="1258" y="1420"/>
                </a:lnTo>
                <a:lnTo>
                  <a:pt x="1049" y="1421"/>
                </a:lnTo>
                <a:lnTo>
                  <a:pt x="948" y="1688"/>
                </a:lnTo>
                <a:lnTo>
                  <a:pt x="709" y="1686"/>
                </a:lnTo>
                <a:lnTo>
                  <a:pt x="501" y="1686"/>
                </a:lnTo>
                <a:lnTo>
                  <a:pt x="309" y="1692"/>
                </a:lnTo>
                <a:lnTo>
                  <a:pt x="320" y="1465"/>
                </a:lnTo>
                <a:lnTo>
                  <a:pt x="276" y="1180"/>
                </a:lnTo>
                <a:lnTo>
                  <a:pt x="61" y="932"/>
                </a:lnTo>
                <a:lnTo>
                  <a:pt x="0" y="516"/>
                </a:lnTo>
                <a:lnTo>
                  <a:pt x="244" y="124"/>
                </a:lnTo>
                <a:lnTo>
                  <a:pt x="745" y="0"/>
                </a:lnTo>
                <a:lnTo>
                  <a:pt x="1108" y="159"/>
                </a:lnTo>
                <a:lnTo>
                  <a:pt x="1290" y="451"/>
                </a:lnTo>
                <a:moveTo>
                  <a:pt x="1311" y="1035"/>
                </a:moveTo>
                <a:lnTo>
                  <a:pt x="1127" y="950"/>
                </a:lnTo>
                <a:lnTo>
                  <a:pt x="1300" y="1234"/>
                </a:lnTo>
                <a:lnTo>
                  <a:pt x="1008" y="1179"/>
                </a:lnTo>
                <a:lnTo>
                  <a:pt x="1258" y="1420"/>
                </a:lnTo>
                <a:moveTo>
                  <a:pt x="1311" y="688"/>
                </a:moveTo>
                <a:lnTo>
                  <a:pt x="1127" y="950"/>
                </a:lnTo>
                <a:lnTo>
                  <a:pt x="1430" y="958"/>
                </a:lnTo>
                <a:moveTo>
                  <a:pt x="244" y="124"/>
                </a:moveTo>
                <a:lnTo>
                  <a:pt x="541" y="220"/>
                </a:lnTo>
                <a:lnTo>
                  <a:pt x="543" y="218"/>
                </a:lnTo>
                <a:lnTo>
                  <a:pt x="745" y="0"/>
                </a:lnTo>
                <a:lnTo>
                  <a:pt x="797" y="352"/>
                </a:lnTo>
                <a:moveTo>
                  <a:pt x="797" y="352"/>
                </a:moveTo>
                <a:lnTo>
                  <a:pt x="797" y="352"/>
                </a:lnTo>
                <a:lnTo>
                  <a:pt x="541" y="220"/>
                </a:lnTo>
                <a:lnTo>
                  <a:pt x="370" y="444"/>
                </a:lnTo>
                <a:lnTo>
                  <a:pt x="370" y="447"/>
                </a:lnTo>
                <a:lnTo>
                  <a:pt x="372" y="447"/>
                </a:lnTo>
                <a:lnTo>
                  <a:pt x="800" y="355"/>
                </a:lnTo>
                <a:lnTo>
                  <a:pt x="799" y="352"/>
                </a:lnTo>
                <a:lnTo>
                  <a:pt x="803" y="354"/>
                </a:lnTo>
                <a:lnTo>
                  <a:pt x="800" y="355"/>
                </a:lnTo>
                <a:lnTo>
                  <a:pt x="803" y="358"/>
                </a:lnTo>
                <a:lnTo>
                  <a:pt x="805" y="354"/>
                </a:lnTo>
                <a:moveTo>
                  <a:pt x="370" y="447"/>
                </a:moveTo>
                <a:lnTo>
                  <a:pt x="372" y="448"/>
                </a:lnTo>
                <a:lnTo>
                  <a:pt x="372" y="448"/>
                </a:lnTo>
                <a:lnTo>
                  <a:pt x="424" y="673"/>
                </a:lnTo>
                <a:lnTo>
                  <a:pt x="693" y="631"/>
                </a:lnTo>
                <a:lnTo>
                  <a:pt x="372" y="447"/>
                </a:lnTo>
                <a:moveTo>
                  <a:pt x="361" y="450"/>
                </a:moveTo>
                <a:lnTo>
                  <a:pt x="0" y="516"/>
                </a:lnTo>
                <a:lnTo>
                  <a:pt x="212" y="695"/>
                </a:lnTo>
                <a:lnTo>
                  <a:pt x="213" y="694"/>
                </a:lnTo>
                <a:lnTo>
                  <a:pt x="366" y="450"/>
                </a:lnTo>
                <a:lnTo>
                  <a:pt x="366" y="448"/>
                </a:lnTo>
                <a:lnTo>
                  <a:pt x="364" y="450"/>
                </a:lnTo>
                <a:lnTo>
                  <a:pt x="367" y="448"/>
                </a:lnTo>
                <a:lnTo>
                  <a:pt x="370" y="447"/>
                </a:lnTo>
                <a:moveTo>
                  <a:pt x="372" y="448"/>
                </a:moveTo>
                <a:lnTo>
                  <a:pt x="367" y="448"/>
                </a:lnTo>
                <a:moveTo>
                  <a:pt x="366" y="448"/>
                </a:moveTo>
                <a:lnTo>
                  <a:pt x="372" y="448"/>
                </a:lnTo>
                <a:moveTo>
                  <a:pt x="213" y="694"/>
                </a:moveTo>
                <a:lnTo>
                  <a:pt x="424" y="673"/>
                </a:lnTo>
                <a:lnTo>
                  <a:pt x="453" y="901"/>
                </a:lnTo>
                <a:lnTo>
                  <a:pt x="212" y="695"/>
                </a:lnTo>
                <a:lnTo>
                  <a:pt x="61" y="932"/>
                </a:lnTo>
                <a:moveTo>
                  <a:pt x="244" y="124"/>
                </a:moveTo>
                <a:lnTo>
                  <a:pt x="370" y="444"/>
                </a:lnTo>
                <a:moveTo>
                  <a:pt x="744" y="1453"/>
                </a:moveTo>
                <a:lnTo>
                  <a:pt x="774" y="1179"/>
                </a:lnTo>
                <a:lnTo>
                  <a:pt x="564" y="1180"/>
                </a:lnTo>
                <a:lnTo>
                  <a:pt x="744" y="1453"/>
                </a:lnTo>
                <a:moveTo>
                  <a:pt x="564" y="1180"/>
                </a:moveTo>
                <a:lnTo>
                  <a:pt x="506" y="1416"/>
                </a:lnTo>
                <a:lnTo>
                  <a:pt x="744" y="1459"/>
                </a:lnTo>
                <a:lnTo>
                  <a:pt x="744" y="1453"/>
                </a:lnTo>
                <a:moveTo>
                  <a:pt x="1008" y="1179"/>
                </a:moveTo>
                <a:lnTo>
                  <a:pt x="805" y="941"/>
                </a:lnTo>
                <a:lnTo>
                  <a:pt x="774" y="1179"/>
                </a:lnTo>
                <a:lnTo>
                  <a:pt x="1008" y="1179"/>
                </a:lnTo>
                <a:lnTo>
                  <a:pt x="1127" y="950"/>
                </a:lnTo>
                <a:lnTo>
                  <a:pt x="805" y="941"/>
                </a:lnTo>
                <a:lnTo>
                  <a:pt x="454" y="904"/>
                </a:lnTo>
                <a:lnTo>
                  <a:pt x="446" y="915"/>
                </a:lnTo>
                <a:lnTo>
                  <a:pt x="564" y="1180"/>
                </a:lnTo>
                <a:lnTo>
                  <a:pt x="805" y="941"/>
                </a:lnTo>
                <a:lnTo>
                  <a:pt x="693" y="631"/>
                </a:lnTo>
                <a:lnTo>
                  <a:pt x="454" y="904"/>
                </a:lnTo>
                <a:lnTo>
                  <a:pt x="454" y="903"/>
                </a:lnTo>
                <a:lnTo>
                  <a:pt x="442" y="904"/>
                </a:lnTo>
                <a:lnTo>
                  <a:pt x="446" y="915"/>
                </a:lnTo>
                <a:lnTo>
                  <a:pt x="276" y="1180"/>
                </a:lnTo>
                <a:lnTo>
                  <a:pt x="564" y="1180"/>
                </a:lnTo>
                <a:moveTo>
                  <a:pt x="744" y="1459"/>
                </a:moveTo>
                <a:lnTo>
                  <a:pt x="1049" y="1421"/>
                </a:lnTo>
                <a:lnTo>
                  <a:pt x="1008" y="1179"/>
                </a:lnTo>
                <a:lnTo>
                  <a:pt x="744" y="1459"/>
                </a:lnTo>
                <a:lnTo>
                  <a:pt x="948" y="1688"/>
                </a:lnTo>
                <a:moveTo>
                  <a:pt x="454" y="903"/>
                </a:moveTo>
                <a:lnTo>
                  <a:pt x="456" y="903"/>
                </a:lnTo>
                <a:lnTo>
                  <a:pt x="453" y="901"/>
                </a:lnTo>
                <a:lnTo>
                  <a:pt x="454" y="903"/>
                </a:lnTo>
                <a:moveTo>
                  <a:pt x="442" y="904"/>
                </a:moveTo>
                <a:lnTo>
                  <a:pt x="61" y="932"/>
                </a:lnTo>
                <a:moveTo>
                  <a:pt x="276" y="1180"/>
                </a:moveTo>
                <a:lnTo>
                  <a:pt x="506" y="1416"/>
                </a:lnTo>
                <a:moveTo>
                  <a:pt x="709" y="1686"/>
                </a:moveTo>
                <a:lnTo>
                  <a:pt x="744" y="1459"/>
                </a:lnTo>
                <a:lnTo>
                  <a:pt x="501" y="1686"/>
                </a:lnTo>
                <a:lnTo>
                  <a:pt x="506" y="1416"/>
                </a:lnTo>
                <a:lnTo>
                  <a:pt x="309" y="1692"/>
                </a:lnTo>
                <a:moveTo>
                  <a:pt x="805" y="941"/>
                </a:moveTo>
                <a:lnTo>
                  <a:pt x="1032" y="694"/>
                </a:lnTo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" name="Group 81">
            <a:extLst>
              <a:ext uri="{FF2B5EF4-FFF2-40B4-BE49-F238E27FC236}">
                <a16:creationId xmlns:a16="http://schemas.microsoft.com/office/drawing/2014/main" id="{28E33FE1-657D-0845-87E6-5FC02024ADC3}"/>
              </a:ext>
            </a:extLst>
          </p:cNvPr>
          <p:cNvGrpSpPr/>
          <p:nvPr/>
        </p:nvGrpSpPr>
        <p:grpSpPr>
          <a:xfrm>
            <a:off x="8356834" y="2864537"/>
            <a:ext cx="1917878" cy="2258042"/>
            <a:chOff x="3371851" y="1649413"/>
            <a:chExt cx="2398713" cy="282416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1CE7918-51FE-5D40-BF0E-3C294E4D9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6" y="1862138"/>
              <a:ext cx="130175" cy="130175"/>
            </a:xfrm>
            <a:custGeom>
              <a:avLst/>
              <a:gdLst/>
              <a:ahLst/>
              <a:cxnLst>
                <a:cxn ang="0">
                  <a:pos x="46" y="46"/>
                </a:cxn>
                <a:cxn ang="0">
                  <a:pos x="27" y="54"/>
                </a:cxn>
                <a:cxn ang="0">
                  <a:pos x="8" y="46"/>
                </a:cxn>
                <a:cxn ang="0">
                  <a:pos x="0" y="27"/>
                </a:cxn>
                <a:cxn ang="0">
                  <a:pos x="8" y="8"/>
                </a:cxn>
                <a:cxn ang="0">
                  <a:pos x="27" y="0"/>
                </a:cxn>
                <a:cxn ang="0">
                  <a:pos x="46" y="8"/>
                </a:cxn>
                <a:cxn ang="0">
                  <a:pos x="54" y="27"/>
                </a:cxn>
                <a:cxn ang="0">
                  <a:pos x="46" y="46"/>
                </a:cxn>
              </a:cxnLst>
              <a:rect l="0" t="0" r="r" b="b"/>
              <a:pathLst>
                <a:path w="54" h="54">
                  <a:moveTo>
                    <a:pt x="46" y="46"/>
                  </a:moveTo>
                  <a:cubicBezTo>
                    <a:pt x="41" y="51"/>
                    <a:pt x="34" y="54"/>
                    <a:pt x="27" y="54"/>
                  </a:cubicBezTo>
                  <a:cubicBezTo>
                    <a:pt x="20" y="54"/>
                    <a:pt x="13" y="51"/>
                    <a:pt x="8" y="46"/>
                  </a:cubicBezTo>
                  <a:cubicBezTo>
                    <a:pt x="3" y="41"/>
                    <a:pt x="0" y="34"/>
                    <a:pt x="0" y="27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34" y="0"/>
                    <a:pt x="41" y="3"/>
                    <a:pt x="46" y="8"/>
                  </a:cubicBezTo>
                  <a:cubicBezTo>
                    <a:pt x="51" y="13"/>
                    <a:pt x="54" y="20"/>
                    <a:pt x="54" y="27"/>
                  </a:cubicBezTo>
                  <a:cubicBezTo>
                    <a:pt x="54" y="34"/>
                    <a:pt x="51" y="41"/>
                    <a:pt x="46" y="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60C5DE-5403-BB4D-BBF3-E78C51989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1649413"/>
              <a:ext cx="188913" cy="188912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39" y="0"/>
                </a:cxn>
                <a:cxn ang="0">
                  <a:pos x="66" y="11"/>
                </a:cxn>
                <a:cxn ang="0">
                  <a:pos x="78" y="39"/>
                </a:cxn>
                <a:cxn ang="0">
                  <a:pos x="66" y="66"/>
                </a:cxn>
                <a:cxn ang="0">
                  <a:pos x="39" y="78"/>
                </a:cxn>
                <a:cxn ang="0">
                  <a:pos x="11" y="66"/>
                </a:cxn>
                <a:cxn ang="0">
                  <a:pos x="0" y="39"/>
                </a:cxn>
                <a:cxn ang="0">
                  <a:pos x="11" y="11"/>
                </a:cxn>
              </a:cxnLst>
              <a:rect l="0" t="0" r="r" b="b"/>
              <a:pathLst>
                <a:path w="78" h="78">
                  <a:moveTo>
                    <a:pt x="11" y="11"/>
                  </a:moveTo>
                  <a:cubicBezTo>
                    <a:pt x="19" y="4"/>
                    <a:pt x="28" y="0"/>
                    <a:pt x="39" y="0"/>
                  </a:cubicBezTo>
                  <a:cubicBezTo>
                    <a:pt x="50" y="0"/>
                    <a:pt x="59" y="4"/>
                    <a:pt x="66" y="11"/>
                  </a:cubicBezTo>
                  <a:cubicBezTo>
                    <a:pt x="74" y="19"/>
                    <a:pt x="78" y="28"/>
                    <a:pt x="78" y="39"/>
                  </a:cubicBezTo>
                  <a:cubicBezTo>
                    <a:pt x="78" y="50"/>
                    <a:pt x="74" y="59"/>
                    <a:pt x="66" y="66"/>
                  </a:cubicBezTo>
                  <a:cubicBezTo>
                    <a:pt x="59" y="74"/>
                    <a:pt x="50" y="78"/>
                    <a:pt x="39" y="78"/>
                  </a:cubicBezTo>
                  <a:cubicBezTo>
                    <a:pt x="28" y="78"/>
                    <a:pt x="19" y="74"/>
                    <a:pt x="11" y="66"/>
                  </a:cubicBezTo>
                  <a:cubicBezTo>
                    <a:pt x="4" y="59"/>
                    <a:pt x="0" y="50"/>
                    <a:pt x="0" y="39"/>
                  </a:cubicBezTo>
                  <a:cubicBezTo>
                    <a:pt x="0" y="28"/>
                    <a:pt x="4" y="19"/>
                    <a:pt x="11" y="1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1C87433-927D-C144-94BE-01D5C00A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913" y="2024063"/>
              <a:ext cx="107950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EC9594-8BEF-9845-B306-B8F2D02CB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1927225"/>
              <a:ext cx="106363" cy="106362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</a:cxnLst>
              <a:rect l="0" t="0" r="r" b="b"/>
              <a:pathLst>
                <a:path w="44" h="44">
                  <a:moveTo>
                    <a:pt x="44" y="22"/>
                  </a:move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6E63F1E-45FB-B044-9AE6-09BB06D75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2333625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6CCC355-1AD4-9344-AB87-B790F4A2F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6" y="2774950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517248-6BA9-0D40-BD64-587A23CE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1" y="2774950"/>
              <a:ext cx="106363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4DC7C2B-E265-3247-BE73-62359065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6" y="2779713"/>
              <a:ext cx="106363" cy="106362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D6BCD5B-959D-C744-9745-9266F87B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76" y="2743200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6824B8C-E6E3-4E40-BF3D-199DD708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135313"/>
              <a:ext cx="174625" cy="17462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1" y="10"/>
                </a:cxn>
                <a:cxn ang="0">
                  <a:pos x="36" y="0"/>
                </a:cxn>
                <a:cxn ang="0">
                  <a:pos x="62" y="10"/>
                </a:cxn>
                <a:cxn ang="0">
                  <a:pos x="72" y="36"/>
                </a:cxn>
                <a:cxn ang="0">
                  <a:pos x="62" y="61"/>
                </a:cxn>
                <a:cxn ang="0">
                  <a:pos x="36" y="72"/>
                </a:cxn>
                <a:cxn ang="0">
                  <a:pos x="11" y="61"/>
                </a:cxn>
                <a:cxn ang="0">
                  <a:pos x="0" y="36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26"/>
                    <a:pt x="4" y="17"/>
                    <a:pt x="11" y="10"/>
                  </a:cubicBezTo>
                  <a:cubicBezTo>
                    <a:pt x="18" y="3"/>
                    <a:pt x="26" y="0"/>
                    <a:pt x="36" y="0"/>
                  </a:cubicBezTo>
                  <a:cubicBezTo>
                    <a:pt x="46" y="0"/>
                    <a:pt x="55" y="3"/>
                    <a:pt x="62" y="10"/>
                  </a:cubicBezTo>
                  <a:cubicBezTo>
                    <a:pt x="69" y="17"/>
                    <a:pt x="72" y="26"/>
                    <a:pt x="72" y="36"/>
                  </a:cubicBezTo>
                  <a:cubicBezTo>
                    <a:pt x="72" y="46"/>
                    <a:pt x="69" y="54"/>
                    <a:pt x="62" y="61"/>
                  </a:cubicBezTo>
                  <a:cubicBezTo>
                    <a:pt x="55" y="68"/>
                    <a:pt x="46" y="72"/>
                    <a:pt x="36" y="72"/>
                  </a:cubicBezTo>
                  <a:cubicBezTo>
                    <a:pt x="26" y="72"/>
                    <a:pt x="18" y="68"/>
                    <a:pt x="11" y="61"/>
                  </a:cubicBezTo>
                  <a:cubicBezTo>
                    <a:pt x="4" y="54"/>
                    <a:pt x="0" y="46"/>
                    <a:pt x="0" y="3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C9ADC15-0B0F-544E-A751-5283ACBD5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188" y="3182938"/>
              <a:ext cx="106363" cy="10795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72C2E0E-9E51-2F43-8EE6-239F10FB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3333750"/>
              <a:ext cx="76200" cy="77787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</a:cxnLst>
              <a:rect l="0" t="0" r="r" b="b"/>
              <a:pathLst>
                <a:path w="32" h="32">
                  <a:moveTo>
                    <a:pt x="5" y="27"/>
                  </a:move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61EFD61-4944-3B40-8A35-62B27F2B0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3154363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AFFD034-6DE5-7144-94A0-03798B70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6882556-46DF-C648-94FC-CCFAB8DB1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1AD6BAE-13FF-9547-BBDD-7DD0EAB60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3079750"/>
              <a:ext cx="171450" cy="171450"/>
            </a:xfrm>
            <a:custGeom>
              <a:avLst/>
              <a:gdLst/>
              <a:ahLst/>
              <a:cxnLst>
                <a:cxn ang="0">
                  <a:pos x="61" y="10"/>
                </a:cxn>
                <a:cxn ang="0">
                  <a:pos x="71" y="35"/>
                </a:cxn>
                <a:cxn ang="0">
                  <a:pos x="61" y="60"/>
                </a:cxn>
                <a:cxn ang="0">
                  <a:pos x="36" y="71"/>
                </a:cxn>
                <a:cxn ang="0">
                  <a:pos x="10" y="60"/>
                </a:cxn>
                <a:cxn ang="0">
                  <a:pos x="0" y="35"/>
                </a:cxn>
                <a:cxn ang="0">
                  <a:pos x="10" y="10"/>
                </a:cxn>
                <a:cxn ang="0">
                  <a:pos x="36" y="0"/>
                </a:cxn>
                <a:cxn ang="0">
                  <a:pos x="61" y="10"/>
                </a:cxn>
              </a:cxnLst>
              <a:rect l="0" t="0" r="r" b="b"/>
              <a:pathLst>
                <a:path w="71" h="71">
                  <a:moveTo>
                    <a:pt x="61" y="10"/>
                  </a:moveTo>
                  <a:cubicBezTo>
                    <a:pt x="68" y="17"/>
                    <a:pt x="71" y="26"/>
                    <a:pt x="71" y="35"/>
                  </a:cubicBezTo>
                  <a:cubicBezTo>
                    <a:pt x="71" y="45"/>
                    <a:pt x="68" y="54"/>
                    <a:pt x="61" y="60"/>
                  </a:cubicBezTo>
                  <a:cubicBezTo>
                    <a:pt x="54" y="68"/>
                    <a:pt x="45" y="71"/>
                    <a:pt x="36" y="71"/>
                  </a:cubicBezTo>
                  <a:cubicBezTo>
                    <a:pt x="26" y="71"/>
                    <a:pt x="17" y="68"/>
                    <a:pt x="10" y="60"/>
                  </a:cubicBezTo>
                  <a:cubicBezTo>
                    <a:pt x="3" y="54"/>
                    <a:pt x="0" y="45"/>
                    <a:pt x="0" y="35"/>
                  </a:cubicBezTo>
                  <a:cubicBezTo>
                    <a:pt x="0" y="26"/>
                    <a:pt x="3" y="17"/>
                    <a:pt x="10" y="10"/>
                  </a:cubicBezTo>
                  <a:cubicBezTo>
                    <a:pt x="17" y="3"/>
                    <a:pt x="26" y="0"/>
                    <a:pt x="36" y="0"/>
                  </a:cubicBezTo>
                  <a:cubicBezTo>
                    <a:pt x="45" y="0"/>
                    <a:pt x="54" y="3"/>
                    <a:pt x="61" y="1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098ECBD-9BF3-B746-9546-9A13509CD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438" y="3943350"/>
              <a:ext cx="77788" cy="7778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11"/>
                    <a:pt x="2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468C201-652D-304A-B582-A178B7AAE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560763"/>
              <a:ext cx="77788" cy="77787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</a:cxnLst>
              <a:rect l="0" t="0" r="r" b="b"/>
              <a:pathLst>
                <a:path w="32" h="32">
                  <a:moveTo>
                    <a:pt x="5" y="4"/>
                  </a:move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1"/>
                    <a:pt x="2" y="8"/>
                    <a:pt x="5" y="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3AAA2EA-DCAD-5F4A-BA02-A4BAC0649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1" y="3536950"/>
              <a:ext cx="125413" cy="12541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</a:cxnLst>
              <a:rect l="0" t="0" r="r" b="b"/>
              <a:pathLst>
                <a:path w="52" h="52">
                  <a:moveTo>
                    <a:pt x="44" y="7"/>
                  </a:move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ED24DA6-C910-DD4A-B9D2-FB55F0BD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3921125"/>
              <a:ext cx="125413" cy="127000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</a:cxnLst>
              <a:rect l="0" t="0" r="r" b="b"/>
              <a:pathLst>
                <a:path w="52" h="52">
                  <a:moveTo>
                    <a:pt x="44" y="44"/>
                  </a:move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5C4E545C-EBD3-BA4E-8AAE-22F17D84C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3967163"/>
              <a:ext cx="155575" cy="155575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9" y="54"/>
                </a:cxn>
                <a:cxn ang="0">
                  <a:pos x="0" y="32"/>
                </a:cxn>
                <a:cxn ang="0">
                  <a:pos x="9" y="9"/>
                </a:cxn>
                <a:cxn ang="0">
                  <a:pos x="32" y="0"/>
                </a:cxn>
                <a:cxn ang="0">
                  <a:pos x="54" y="9"/>
                </a:cxn>
                <a:cxn ang="0">
                  <a:pos x="64" y="32"/>
                </a:cxn>
                <a:cxn ang="0">
                  <a:pos x="54" y="54"/>
                </a:cxn>
                <a:cxn ang="0">
                  <a:pos x="32" y="64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23" y="64"/>
                    <a:pt x="16" y="61"/>
                    <a:pt x="9" y="54"/>
                  </a:cubicBezTo>
                  <a:cubicBezTo>
                    <a:pt x="3" y="48"/>
                    <a:pt x="0" y="40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6" y="3"/>
                    <a:pt x="23" y="0"/>
                    <a:pt x="32" y="0"/>
                  </a:cubicBezTo>
                  <a:cubicBezTo>
                    <a:pt x="41" y="0"/>
                    <a:pt x="48" y="3"/>
                    <a:pt x="54" y="9"/>
                  </a:cubicBezTo>
                  <a:cubicBezTo>
                    <a:pt x="61" y="15"/>
                    <a:pt x="64" y="23"/>
                    <a:pt x="64" y="32"/>
                  </a:cubicBezTo>
                  <a:cubicBezTo>
                    <a:pt x="64" y="40"/>
                    <a:pt x="61" y="48"/>
                    <a:pt x="54" y="54"/>
                  </a:cubicBezTo>
                  <a:cubicBezTo>
                    <a:pt x="48" y="61"/>
                    <a:pt x="41" y="64"/>
                    <a:pt x="32" y="6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A310E88-064C-9245-95C5-CCF8E73F0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3625850"/>
              <a:ext cx="120650" cy="122237"/>
            </a:xfrm>
            <a:custGeom>
              <a:avLst/>
              <a:gdLst/>
              <a:ahLst/>
              <a:cxnLst>
                <a:cxn ang="0">
                  <a:pos x="42" y="7"/>
                </a:cxn>
                <a:cxn ang="0">
                  <a:pos x="50" y="25"/>
                </a:cxn>
                <a:cxn ang="0">
                  <a:pos x="42" y="42"/>
                </a:cxn>
                <a:cxn ang="0">
                  <a:pos x="25" y="50"/>
                </a:cxn>
                <a:cxn ang="0">
                  <a:pos x="7" y="42"/>
                </a:cxn>
                <a:cxn ang="0">
                  <a:pos x="0" y="25"/>
                </a:cxn>
                <a:cxn ang="0">
                  <a:pos x="7" y="7"/>
                </a:cxn>
                <a:cxn ang="0">
                  <a:pos x="25" y="0"/>
                </a:cxn>
                <a:cxn ang="0">
                  <a:pos x="42" y="7"/>
                </a:cxn>
              </a:cxnLst>
              <a:rect l="0" t="0" r="r" b="b"/>
              <a:pathLst>
                <a:path w="50" h="50">
                  <a:moveTo>
                    <a:pt x="42" y="7"/>
                  </a:moveTo>
                  <a:cubicBezTo>
                    <a:pt x="47" y="12"/>
                    <a:pt x="50" y="18"/>
                    <a:pt x="50" y="25"/>
                  </a:cubicBezTo>
                  <a:cubicBezTo>
                    <a:pt x="50" y="32"/>
                    <a:pt x="47" y="37"/>
                    <a:pt x="42" y="42"/>
                  </a:cubicBezTo>
                  <a:cubicBezTo>
                    <a:pt x="38" y="47"/>
                    <a:pt x="32" y="50"/>
                    <a:pt x="25" y="50"/>
                  </a:cubicBezTo>
                  <a:cubicBezTo>
                    <a:pt x="18" y="50"/>
                    <a:pt x="12" y="47"/>
                    <a:pt x="7" y="42"/>
                  </a:cubicBezTo>
                  <a:cubicBezTo>
                    <a:pt x="2" y="37"/>
                    <a:pt x="0" y="32"/>
                    <a:pt x="0" y="25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2" y="2"/>
                    <a:pt x="18" y="0"/>
                    <a:pt x="25" y="0"/>
                  </a:cubicBezTo>
                  <a:cubicBezTo>
                    <a:pt x="32" y="0"/>
                    <a:pt x="38" y="2"/>
                    <a:pt x="42" y="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EC8F3AF-DAF5-524B-98FE-2B7D74EF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3921125"/>
              <a:ext cx="114300" cy="114300"/>
            </a:xfrm>
            <a:custGeom>
              <a:avLst/>
              <a:gdLst/>
              <a:ahLst/>
              <a:cxnLst>
                <a:cxn ang="0">
                  <a:pos x="40" y="6"/>
                </a:cxn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</a:cxnLst>
              <a:rect l="0" t="0" r="r" b="b"/>
              <a:pathLst>
                <a:path w="47" h="47">
                  <a:moveTo>
                    <a:pt x="40" y="6"/>
                  </a:moveTo>
                  <a:cubicBezTo>
                    <a:pt x="45" y="11"/>
                    <a:pt x="47" y="17"/>
                    <a:pt x="47" y="23"/>
                  </a:cubicBezTo>
                  <a:cubicBezTo>
                    <a:pt x="47" y="30"/>
                    <a:pt x="45" y="35"/>
                    <a:pt x="40" y="40"/>
                  </a:cubicBezTo>
                  <a:cubicBezTo>
                    <a:pt x="36" y="45"/>
                    <a:pt x="30" y="47"/>
                    <a:pt x="24" y="47"/>
                  </a:cubicBezTo>
                  <a:cubicBezTo>
                    <a:pt x="17" y="47"/>
                    <a:pt x="12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30" y="0"/>
                    <a:pt x="36" y="2"/>
                    <a:pt x="40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A02447-C7DA-5D46-9FE0-FA09B8AC8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1" y="4352925"/>
              <a:ext cx="112713" cy="1127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47F4670-68F9-174B-9413-1825E0C85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1" y="4006850"/>
              <a:ext cx="98425" cy="98425"/>
            </a:xfrm>
            <a:custGeom>
              <a:avLst/>
              <a:gdLst/>
              <a:ahLst/>
              <a:cxnLst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</a:cxnLst>
              <a:rect l="0" t="0" r="r" b="b"/>
              <a:pathLst>
                <a:path w="41" h="41">
                  <a:moveTo>
                    <a:pt x="41" y="20"/>
                  </a:move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15FCAF8-C71D-6A4F-8700-F34A68C5C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4367213"/>
              <a:ext cx="100013" cy="98425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</a:cxnLst>
              <a:rect l="0" t="0" r="r" b="b"/>
              <a:pathLst>
                <a:path w="41" h="41">
                  <a:moveTo>
                    <a:pt x="35" y="6"/>
                  </a:move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CCAEA5E-5E09-EC4A-8BD1-23579F896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88" y="4367213"/>
              <a:ext cx="98425" cy="9842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</a:cxnLst>
              <a:rect l="0" t="0" r="r" b="b"/>
              <a:pathLst>
                <a:path w="41" h="41">
                  <a:moveTo>
                    <a:pt x="0" y="20"/>
                  </a:move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BE54644-6C08-F54F-BFA3-68F4BA05E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1" y="3195638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7B4FD0AC-86CD-7D47-A035-1A0989A51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2373313"/>
              <a:ext cx="144463" cy="144462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0" y="0"/>
                </a:cxn>
                <a:cxn ang="0">
                  <a:pos x="51" y="8"/>
                </a:cxn>
                <a:cxn ang="0">
                  <a:pos x="60" y="30"/>
                </a:cxn>
                <a:cxn ang="0">
                  <a:pos x="51" y="51"/>
                </a:cxn>
                <a:cxn ang="0">
                  <a:pos x="30" y="60"/>
                </a:cxn>
                <a:cxn ang="0">
                  <a:pos x="9" y="51"/>
                </a:cxn>
              </a:cxnLst>
              <a:rect l="0" t="0" r="r" b="b"/>
              <a:pathLst>
                <a:path w="60" h="60">
                  <a:moveTo>
                    <a:pt x="9" y="51"/>
                  </a:moveTo>
                  <a:cubicBezTo>
                    <a:pt x="3" y="45"/>
                    <a:pt x="0" y="38"/>
                    <a:pt x="0" y="30"/>
                  </a:cubicBezTo>
                  <a:cubicBezTo>
                    <a:pt x="0" y="22"/>
                    <a:pt x="3" y="14"/>
                    <a:pt x="9" y="8"/>
                  </a:cubicBezTo>
                  <a:cubicBezTo>
                    <a:pt x="15" y="3"/>
                    <a:pt x="22" y="0"/>
                    <a:pt x="30" y="0"/>
                  </a:cubicBezTo>
                  <a:cubicBezTo>
                    <a:pt x="38" y="0"/>
                    <a:pt x="45" y="3"/>
                    <a:pt x="51" y="8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5"/>
                    <a:pt x="51" y="51"/>
                  </a:cubicBezTo>
                  <a:cubicBezTo>
                    <a:pt x="45" y="57"/>
                    <a:pt x="38" y="60"/>
                    <a:pt x="30" y="60"/>
                  </a:cubicBezTo>
                  <a:cubicBezTo>
                    <a:pt x="22" y="60"/>
                    <a:pt x="15" y="57"/>
                    <a:pt x="9" y="5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C4A60B4C-92B0-AD4B-AA85-EB1BAA2A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185988"/>
              <a:ext cx="203200" cy="203200"/>
            </a:xfrm>
            <a:custGeom>
              <a:avLst/>
              <a:gdLst/>
              <a:ahLst/>
              <a:cxnLst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</a:cxnLst>
              <a:rect l="0" t="0" r="r" b="b"/>
              <a:pathLst>
                <a:path w="84" h="84">
                  <a:moveTo>
                    <a:pt x="72" y="12"/>
                  </a:move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1A4E3DC1-60FD-B040-8836-497CFB190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1" y="2338388"/>
              <a:ext cx="203200" cy="203200"/>
            </a:xfrm>
            <a:custGeom>
              <a:avLst/>
              <a:gdLst/>
              <a:ahLst/>
              <a:cxnLst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1CFF2099-5C56-474A-BF08-D97DC7C1E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1" y="2474913"/>
              <a:ext cx="147638" cy="147637"/>
            </a:xfrm>
            <a:custGeom>
              <a:avLst/>
              <a:gdLst/>
              <a:ahLst/>
              <a:cxnLst>
                <a:cxn ang="0">
                  <a:pos x="9" y="52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1" y="0"/>
                </a:cxn>
                <a:cxn ang="0">
                  <a:pos x="52" y="8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</a:cxnLst>
              <a:rect l="0" t="0" r="r" b="b"/>
              <a:pathLst>
                <a:path w="61" h="61">
                  <a:moveTo>
                    <a:pt x="9" y="52"/>
                  </a:move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8"/>
                  </a:cubicBezTo>
                  <a:cubicBezTo>
                    <a:pt x="15" y="3"/>
                    <a:pt x="22" y="0"/>
                    <a:pt x="31" y="0"/>
                  </a:cubicBezTo>
                  <a:cubicBezTo>
                    <a:pt x="39" y="0"/>
                    <a:pt x="46" y="3"/>
                    <a:pt x="52" y="8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F082CC06-7CEF-404F-B855-2447A0BD2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628900"/>
              <a:ext cx="204788" cy="203200"/>
            </a:xfrm>
            <a:custGeom>
              <a:avLst/>
              <a:gdLst/>
              <a:ahLst/>
              <a:cxnLst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</a:cxnLst>
              <a:rect l="0" t="0" r="r" b="b"/>
              <a:pathLst>
                <a:path w="84" h="84">
                  <a:moveTo>
                    <a:pt x="12" y="71"/>
                  </a:move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9F7A19BF-6E73-A949-8F0A-87810BA58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438" y="4359275"/>
              <a:ext cx="112713" cy="114300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0" name="Arc 140">
            <a:extLst>
              <a:ext uri="{FF2B5EF4-FFF2-40B4-BE49-F238E27FC236}">
                <a16:creationId xmlns:a16="http://schemas.microsoft.com/office/drawing/2014/main" id="{E9B5AE79-A3CD-F948-BE08-46AF09A21B1A}"/>
              </a:ext>
            </a:extLst>
          </p:cNvPr>
          <p:cNvSpPr/>
          <p:nvPr/>
        </p:nvSpPr>
        <p:spPr>
          <a:xfrm>
            <a:off x="7875862" y="2375963"/>
            <a:ext cx="3346370" cy="3346368"/>
          </a:xfrm>
          <a:prstGeom prst="arc">
            <a:avLst>
              <a:gd name="adj1" fmla="val 16200000"/>
              <a:gd name="adj2" fmla="val 5686778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142">
            <a:extLst>
              <a:ext uri="{FF2B5EF4-FFF2-40B4-BE49-F238E27FC236}">
                <a16:creationId xmlns:a16="http://schemas.microsoft.com/office/drawing/2014/main" id="{DCBE7879-05CA-AF43-A588-1B4BCE85FAF6}"/>
              </a:ext>
            </a:extLst>
          </p:cNvPr>
          <p:cNvSpPr/>
          <p:nvPr/>
        </p:nvSpPr>
        <p:spPr>
          <a:xfrm>
            <a:off x="9342438" y="2172434"/>
            <a:ext cx="359314" cy="35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143">
            <a:extLst>
              <a:ext uri="{FF2B5EF4-FFF2-40B4-BE49-F238E27FC236}">
                <a16:creationId xmlns:a16="http://schemas.microsoft.com/office/drawing/2014/main" id="{A671A155-38FC-5041-982E-152A03A88589}"/>
              </a:ext>
            </a:extLst>
          </p:cNvPr>
          <p:cNvSpPr/>
          <p:nvPr/>
        </p:nvSpPr>
        <p:spPr>
          <a:xfrm>
            <a:off x="10441392" y="2592719"/>
            <a:ext cx="359314" cy="359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144">
            <a:extLst>
              <a:ext uri="{FF2B5EF4-FFF2-40B4-BE49-F238E27FC236}">
                <a16:creationId xmlns:a16="http://schemas.microsoft.com/office/drawing/2014/main" id="{B76A4844-79E3-DA43-A238-C2969FD3AF05}"/>
              </a:ext>
            </a:extLst>
          </p:cNvPr>
          <p:cNvSpPr/>
          <p:nvPr/>
        </p:nvSpPr>
        <p:spPr>
          <a:xfrm>
            <a:off x="10972968" y="3395313"/>
            <a:ext cx="359314" cy="3593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145">
            <a:extLst>
              <a:ext uri="{FF2B5EF4-FFF2-40B4-BE49-F238E27FC236}">
                <a16:creationId xmlns:a16="http://schemas.microsoft.com/office/drawing/2014/main" id="{1032F86A-BE81-144C-BB8A-7F4B374DAC2A}"/>
              </a:ext>
            </a:extLst>
          </p:cNvPr>
          <p:cNvSpPr/>
          <p:nvPr/>
        </p:nvSpPr>
        <p:spPr>
          <a:xfrm>
            <a:off x="10986640" y="4323574"/>
            <a:ext cx="359314" cy="3593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146">
            <a:extLst>
              <a:ext uri="{FF2B5EF4-FFF2-40B4-BE49-F238E27FC236}">
                <a16:creationId xmlns:a16="http://schemas.microsoft.com/office/drawing/2014/main" id="{B77B725E-4BFA-1242-AD0E-B61C707C6D17}"/>
              </a:ext>
            </a:extLst>
          </p:cNvPr>
          <p:cNvSpPr/>
          <p:nvPr/>
        </p:nvSpPr>
        <p:spPr>
          <a:xfrm>
            <a:off x="10339291" y="5198706"/>
            <a:ext cx="359314" cy="3593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148">
            <a:extLst>
              <a:ext uri="{FF2B5EF4-FFF2-40B4-BE49-F238E27FC236}">
                <a16:creationId xmlns:a16="http://schemas.microsoft.com/office/drawing/2014/main" id="{5620FA0B-C80B-284B-831F-FABCA6D7C9B3}"/>
              </a:ext>
            </a:extLst>
          </p:cNvPr>
          <p:cNvSpPr/>
          <p:nvPr/>
        </p:nvSpPr>
        <p:spPr>
          <a:xfrm>
            <a:off x="9342438" y="5542674"/>
            <a:ext cx="359314" cy="3593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7BA74E-0052-FD40-AF30-7A0150C7B449}"/>
              </a:ext>
            </a:extLst>
          </p:cNvPr>
          <p:cNvSpPr txBox="1"/>
          <p:nvPr/>
        </p:nvSpPr>
        <p:spPr>
          <a:xfrm>
            <a:off x="1357312" y="1171575"/>
            <a:ext cx="5433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THANK YOU FOR YOUR ATTENTION!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7837CC-1E0D-494C-AACE-E4E62B40BC73}"/>
              </a:ext>
            </a:extLst>
          </p:cNvPr>
          <p:cNvSpPr txBox="1"/>
          <p:nvPr/>
        </p:nvSpPr>
        <p:spPr>
          <a:xfrm>
            <a:off x="1357312" y="5522276"/>
            <a:ext cx="5881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Michael Boddy &amp; Siu Kei Cheung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3B0370-B806-BB4C-BEC9-F576A44BF714}"/>
              </a:ext>
            </a:extLst>
          </p:cNvPr>
          <p:cNvCxnSpPr>
            <a:cxnSpLocks/>
          </p:cNvCxnSpPr>
          <p:nvPr/>
        </p:nvCxnSpPr>
        <p:spPr>
          <a:xfrm>
            <a:off x="1452282" y="5522276"/>
            <a:ext cx="578604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A868-C46D-456F-8AB8-C9C14A5C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070" y="306402"/>
            <a:ext cx="3524075" cy="1325563"/>
          </a:xfrm>
        </p:spPr>
        <p:txBody>
          <a:bodyPr/>
          <a:lstStyle/>
          <a:p>
            <a:r>
              <a:rPr lang="en-US" b="1" dirty="0"/>
              <a:t>Project Phases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46C8E-BAED-4A9D-AFBA-3124869BC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Data gathering</a:t>
            </a:r>
          </a:p>
          <a:p>
            <a:r>
              <a:rPr lang="en-US" dirty="0"/>
              <a:t>2) Data cleanup</a:t>
            </a:r>
          </a:p>
          <a:p>
            <a:r>
              <a:rPr lang="en-US" dirty="0"/>
              <a:t>3) Modelling</a:t>
            </a:r>
          </a:p>
          <a:p>
            <a:r>
              <a:rPr lang="en-US" dirty="0"/>
              <a:t>4) Data analysis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348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FCCA-DB5F-4431-9922-79680A819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503" y="365125"/>
            <a:ext cx="3289183" cy="1325563"/>
          </a:xfrm>
        </p:spPr>
        <p:txBody>
          <a:bodyPr/>
          <a:lstStyle/>
          <a:p>
            <a:r>
              <a:rPr lang="en-US" b="1" dirty="0"/>
              <a:t>Data Sources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EDDF5-C2E9-40B2-941F-EE06ED852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NYC Neighborhood spatial information</a:t>
            </a:r>
          </a:p>
          <a:p>
            <a:r>
              <a:rPr lang="en-US" dirty="0"/>
              <a:t>City Realty average housing prices Manhattan/Brooklyn July 2020</a:t>
            </a:r>
          </a:p>
          <a:p>
            <a:r>
              <a:rPr lang="en-US" dirty="0" err="1"/>
              <a:t>Zumber</a:t>
            </a:r>
            <a:r>
              <a:rPr lang="en-US" dirty="0"/>
              <a:t> median housing prices for Manhattan/Brooklyn Feb 2021</a:t>
            </a:r>
          </a:p>
          <a:p>
            <a:r>
              <a:rPr lang="en-US" dirty="0"/>
              <a:t>Google (to fill in missing housing price data)</a:t>
            </a:r>
          </a:p>
          <a:p>
            <a:r>
              <a:rPr lang="en-US" dirty="0"/>
              <a:t>NYC OPEN data</a:t>
            </a:r>
          </a:p>
          <a:p>
            <a:pPr lvl="1"/>
            <a:r>
              <a:rPr lang="en-US" dirty="0"/>
              <a:t>Crime rate</a:t>
            </a:r>
          </a:p>
          <a:p>
            <a:pPr lvl="1"/>
            <a:r>
              <a:rPr lang="en-US" dirty="0"/>
              <a:t>Population</a:t>
            </a:r>
          </a:p>
          <a:p>
            <a:r>
              <a:rPr lang="en-CA" dirty="0"/>
              <a:t>Foursquare</a:t>
            </a:r>
          </a:p>
          <a:p>
            <a:pPr lvl="1"/>
            <a:r>
              <a:rPr lang="en-CA" dirty="0"/>
              <a:t>Schools, hospitals, banks, bus stations, restaurants, bars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rc 141">
            <a:extLst>
              <a:ext uri="{FF2B5EF4-FFF2-40B4-BE49-F238E27FC236}">
                <a16:creationId xmlns:a16="http://schemas.microsoft.com/office/drawing/2014/main" id="{8D0D5D95-3FC0-D746-860B-E1C98268046A}"/>
              </a:ext>
            </a:extLst>
          </p:cNvPr>
          <p:cNvSpPr/>
          <p:nvPr/>
        </p:nvSpPr>
        <p:spPr>
          <a:xfrm flipH="1">
            <a:off x="4591305" y="2257144"/>
            <a:ext cx="3213892" cy="3213892"/>
          </a:xfrm>
          <a:prstGeom prst="arc">
            <a:avLst>
              <a:gd name="adj1" fmla="val 5386043"/>
              <a:gd name="adj2" fmla="val 16239822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C548305-01D3-D644-AFB1-1450F251F025}"/>
              </a:ext>
            </a:extLst>
          </p:cNvPr>
          <p:cNvSpPr/>
          <p:nvPr/>
        </p:nvSpPr>
        <p:spPr>
          <a:xfrm>
            <a:off x="5369578" y="3068438"/>
            <a:ext cx="1569742" cy="15697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4BF15BE8-C426-9E46-B5B6-9FB0F8384EB7}"/>
              </a:ext>
            </a:extLst>
          </p:cNvPr>
          <p:cNvSpPr/>
          <p:nvPr/>
        </p:nvSpPr>
        <p:spPr>
          <a:xfrm>
            <a:off x="4540882" y="2257144"/>
            <a:ext cx="3213892" cy="3213892"/>
          </a:xfrm>
          <a:prstGeom prst="arc">
            <a:avLst>
              <a:gd name="adj1" fmla="val 5386043"/>
              <a:gd name="adj2" fmla="val 16239822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545F8AE-5859-924E-8B05-2AC299638305}"/>
              </a:ext>
            </a:extLst>
          </p:cNvPr>
          <p:cNvSpPr/>
          <p:nvPr/>
        </p:nvSpPr>
        <p:spPr>
          <a:xfrm>
            <a:off x="5195868" y="1989426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039AE6F-A868-C348-AD14-9D94EDCAD2CA}"/>
              </a:ext>
            </a:extLst>
          </p:cNvPr>
          <p:cNvSpPr/>
          <p:nvPr/>
        </p:nvSpPr>
        <p:spPr>
          <a:xfrm>
            <a:off x="6347168" y="1989425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9FA233D-04A7-9149-9006-507D446DE3A9}"/>
              </a:ext>
            </a:extLst>
          </p:cNvPr>
          <p:cNvSpPr/>
          <p:nvPr/>
        </p:nvSpPr>
        <p:spPr>
          <a:xfrm>
            <a:off x="7396129" y="4075835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684BB62-1006-AA4D-82BD-C28298563310}"/>
              </a:ext>
            </a:extLst>
          </p:cNvPr>
          <p:cNvSpPr/>
          <p:nvPr/>
        </p:nvSpPr>
        <p:spPr>
          <a:xfrm>
            <a:off x="4254621" y="2950547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BDBBEB6-A459-DB4C-8842-5A8248F2301A}"/>
              </a:ext>
            </a:extLst>
          </p:cNvPr>
          <p:cNvSpPr txBox="1"/>
          <p:nvPr/>
        </p:nvSpPr>
        <p:spPr>
          <a:xfrm>
            <a:off x="3342291" y="2202996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(Studio)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A20F27E-B2EA-CE4F-B55D-35E37E9BA9F8}"/>
              </a:ext>
            </a:extLst>
          </p:cNvPr>
          <p:cNvSpPr txBox="1"/>
          <p:nvPr/>
        </p:nvSpPr>
        <p:spPr>
          <a:xfrm>
            <a:off x="4091819" y="5218760"/>
            <a:ext cx="9421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Population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657912E-77C2-5E43-A8A0-B1C7658B042D}"/>
              </a:ext>
            </a:extLst>
          </p:cNvPr>
          <p:cNvSpPr txBox="1"/>
          <p:nvPr/>
        </p:nvSpPr>
        <p:spPr>
          <a:xfrm>
            <a:off x="7145781" y="2199040"/>
            <a:ext cx="135608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Crime Rate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2E62960-83F8-F745-89D4-5B43F0BEFC90}"/>
              </a:ext>
            </a:extLst>
          </p:cNvPr>
          <p:cNvSpPr txBox="1"/>
          <p:nvPr/>
        </p:nvSpPr>
        <p:spPr>
          <a:xfrm>
            <a:off x="8262005" y="3164118"/>
            <a:ext cx="146705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Schools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0BE5F-560D-1E49-B1B2-E288D2BB1AB6}"/>
              </a:ext>
            </a:extLst>
          </p:cNvPr>
          <p:cNvSpPr txBox="1"/>
          <p:nvPr/>
        </p:nvSpPr>
        <p:spPr>
          <a:xfrm>
            <a:off x="5415713" y="3669852"/>
            <a:ext cx="141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B77713-A724-1B4D-9279-4F993417D92B}"/>
              </a:ext>
            </a:extLst>
          </p:cNvPr>
          <p:cNvSpPr/>
          <p:nvPr/>
        </p:nvSpPr>
        <p:spPr>
          <a:xfrm>
            <a:off x="4233861" y="4075834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AE567-D4DE-A348-A012-1E034F990DB2}"/>
              </a:ext>
            </a:extLst>
          </p:cNvPr>
          <p:cNvSpPr/>
          <p:nvPr/>
        </p:nvSpPr>
        <p:spPr>
          <a:xfrm>
            <a:off x="7396128" y="2950547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B7E543-9F69-FE43-936A-93DEBE55BA95}"/>
              </a:ext>
            </a:extLst>
          </p:cNvPr>
          <p:cNvSpPr txBox="1"/>
          <p:nvPr/>
        </p:nvSpPr>
        <p:spPr>
          <a:xfrm>
            <a:off x="8277094" y="4289405"/>
            <a:ext cx="146705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Hospitals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B76ADF-482A-8448-8B02-C53EA89974D4}"/>
              </a:ext>
            </a:extLst>
          </p:cNvPr>
          <p:cNvSpPr txBox="1"/>
          <p:nvPr/>
        </p:nvSpPr>
        <p:spPr>
          <a:xfrm>
            <a:off x="7145781" y="5224913"/>
            <a:ext cx="20159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Bus Stations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242B852-505F-5A48-BA60-C579E73EA743}"/>
              </a:ext>
            </a:extLst>
          </p:cNvPr>
          <p:cNvSpPr/>
          <p:nvPr/>
        </p:nvSpPr>
        <p:spPr>
          <a:xfrm>
            <a:off x="5195868" y="4983094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321A250-0F46-A44E-BF43-E22FCAC31C33}"/>
              </a:ext>
            </a:extLst>
          </p:cNvPr>
          <p:cNvSpPr/>
          <p:nvPr/>
        </p:nvSpPr>
        <p:spPr>
          <a:xfrm>
            <a:off x="6347168" y="5008829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3AE420-EEC3-654D-8833-B46323850DD8}"/>
              </a:ext>
            </a:extLst>
          </p:cNvPr>
          <p:cNvSpPr txBox="1"/>
          <p:nvPr/>
        </p:nvSpPr>
        <p:spPr>
          <a:xfrm>
            <a:off x="2385221" y="3164118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(1 bed)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A06305-A5DB-A541-A7CC-1CFA40548C19}"/>
              </a:ext>
            </a:extLst>
          </p:cNvPr>
          <p:cNvSpPr txBox="1"/>
          <p:nvPr/>
        </p:nvSpPr>
        <p:spPr>
          <a:xfrm>
            <a:off x="2385221" y="4289405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(2 beds)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4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98" grpId="0" animBg="1"/>
      <p:bldP spid="10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 Features Correlation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998E300-7EAE-1543-9743-46D2E06B5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59551"/>
            <a:ext cx="5725212" cy="4399932"/>
          </a:xfrm>
          <a:prstGeom prst="rect">
            <a:avLst/>
          </a:prstGeom>
        </p:spPr>
      </p:pic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FF3E8D3-4385-472D-885D-7A9855876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93" y="1859551"/>
            <a:ext cx="5893207" cy="4597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ECDEA-59CC-471C-A8F0-01809E35A4C9}"/>
              </a:ext>
            </a:extLst>
          </p:cNvPr>
          <p:cNvSpPr txBox="1"/>
          <p:nvPr/>
        </p:nvSpPr>
        <p:spPr>
          <a:xfrm>
            <a:off x="2793534" y="1434517"/>
            <a:ext cx="139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Version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61781-A77F-4E1C-80DB-6AC244A5DC4E}"/>
              </a:ext>
            </a:extLst>
          </p:cNvPr>
          <p:cNvSpPr txBox="1"/>
          <p:nvPr/>
        </p:nvSpPr>
        <p:spPr>
          <a:xfrm>
            <a:off x="8598716" y="1434517"/>
            <a:ext cx="137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Version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08325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 Clustering Results</a:t>
            </a:r>
          </a:p>
          <a:p>
            <a:pPr marL="0" indent="0" algn="ctr">
              <a:buNone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>
            <a:grpSpLocks noChangeAspect="1"/>
          </p:cNvGrpSpPr>
          <p:nvPr/>
        </p:nvGrpSpPr>
        <p:grpSpPr>
          <a:xfrm>
            <a:off x="270000" y="1080000"/>
            <a:ext cx="900000" cy="495516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>
            <a:grpSpLocks noChangeAspect="1"/>
          </p:cNvGrpSpPr>
          <p:nvPr/>
        </p:nvGrpSpPr>
        <p:grpSpPr>
          <a:xfrm>
            <a:off x="270000" y="270000"/>
            <a:ext cx="906666" cy="900000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0CA16B1-8A6A-6F47-AA95-41C6C436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000" y="864000"/>
            <a:ext cx="4423065" cy="2880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F3C0BAA-DD2F-8540-B422-070E315B5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3780000"/>
            <a:ext cx="3906589" cy="2880000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F2AE7A6E-6B1D-4D5E-9693-971D42777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00" y="3780000"/>
            <a:ext cx="4541306" cy="2880000"/>
          </a:xfrm>
          <a:prstGeom prst="rect">
            <a:avLst/>
          </a:prstGeom>
        </p:spPr>
      </p:pic>
      <p:pic>
        <p:nvPicPr>
          <p:cNvPr id="15" name="Picture 14" descr="Chart, radar chart&#10;&#10;Description automatically generated">
            <a:extLst>
              <a:ext uri="{FF2B5EF4-FFF2-40B4-BE49-F238E27FC236}">
                <a16:creationId xmlns:a16="http://schemas.microsoft.com/office/drawing/2014/main" id="{17B411E8-6C45-45AB-9290-CF6E35968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000" y="864000"/>
            <a:ext cx="463941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0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 Clustering Results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>
            <a:grpSpLocks noChangeAspect="1"/>
          </p:cNvGrpSpPr>
          <p:nvPr/>
        </p:nvGrpSpPr>
        <p:grpSpPr>
          <a:xfrm>
            <a:off x="270000" y="1080000"/>
            <a:ext cx="900000" cy="453521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D37AC12-C196-2946-BFA7-585128083487}"/>
              </a:ext>
            </a:extLst>
          </p:cNvPr>
          <p:cNvGrpSpPr>
            <a:grpSpLocks noChangeAspect="1"/>
          </p:cNvGrpSpPr>
          <p:nvPr/>
        </p:nvGrpSpPr>
        <p:grpSpPr>
          <a:xfrm>
            <a:off x="270000" y="270000"/>
            <a:ext cx="900000" cy="875556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3F7BEE-5E60-3647-8CD4-F7F84C460C76}"/>
                </a:ext>
              </a:extLst>
            </p:cNvPr>
            <p:cNvSpPr txBox="1"/>
            <p:nvPr/>
          </p:nvSpPr>
          <p:spPr>
            <a:xfrm>
              <a:off x="402579" y="1857452"/>
              <a:ext cx="1548964" cy="441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BD1420A-7D2D-2445-A7CE-6D0F0EF0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000" y="864000"/>
            <a:ext cx="3926227" cy="28800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C4379E2B-3FE7-4325-BA6A-3FB23E2E9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3780000"/>
            <a:ext cx="4068292" cy="2880000"/>
          </a:xfrm>
          <a:prstGeom prst="rect">
            <a:avLst/>
          </a:prstGeom>
        </p:spPr>
      </p:pic>
      <p:pic>
        <p:nvPicPr>
          <p:cNvPr id="15" name="Picture 14" descr="Chart, radar chart&#10;&#10;Description automatically generated">
            <a:extLst>
              <a:ext uri="{FF2B5EF4-FFF2-40B4-BE49-F238E27FC236}">
                <a16:creationId xmlns:a16="http://schemas.microsoft.com/office/drawing/2014/main" id="{3B7F3B66-4223-4F4B-B12A-56010AABA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00" y="864000"/>
            <a:ext cx="4665388" cy="28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63B1EE-6150-4374-8E6F-0D1277A2B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000" y="3780000"/>
            <a:ext cx="456262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 Clustering Results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>
            <a:grpSpLocks noChangeAspect="1"/>
          </p:cNvGrpSpPr>
          <p:nvPr/>
        </p:nvGrpSpPr>
        <p:grpSpPr>
          <a:xfrm>
            <a:off x="270000" y="1081209"/>
            <a:ext cx="900000" cy="453521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836B8-FCE3-9F44-9427-C77A7DD9D9D9}"/>
              </a:ext>
            </a:extLst>
          </p:cNvPr>
          <p:cNvGrpSpPr>
            <a:grpSpLocks noChangeAspect="1"/>
          </p:cNvGrpSpPr>
          <p:nvPr/>
        </p:nvGrpSpPr>
        <p:grpSpPr>
          <a:xfrm>
            <a:off x="270000" y="270000"/>
            <a:ext cx="900000" cy="869110"/>
            <a:chOff x="249382" y="1175629"/>
            <a:chExt cx="1794571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C6239-8417-4842-980E-1333E6B02594}"/>
                </a:ext>
              </a:extLst>
            </p:cNvPr>
            <p:cNvSpPr txBox="1"/>
            <p:nvPr/>
          </p:nvSpPr>
          <p:spPr>
            <a:xfrm>
              <a:off x="249382" y="1824117"/>
              <a:ext cx="17945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DBScan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23F796C4-E612-3549-8584-BAC5CBBB2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3780000"/>
            <a:ext cx="4047097" cy="2880000"/>
          </a:xfrm>
          <a:prstGeom prst="rect">
            <a:avLst/>
          </a:prstGeom>
        </p:spPr>
      </p:pic>
      <p:pic>
        <p:nvPicPr>
          <p:cNvPr id="16" name="Picture 15" descr="Chart, radar chart&#10;&#10;Description automatically generated">
            <a:extLst>
              <a:ext uri="{FF2B5EF4-FFF2-40B4-BE49-F238E27FC236}">
                <a16:creationId xmlns:a16="http://schemas.microsoft.com/office/drawing/2014/main" id="{E0E938AD-635E-4030-9279-BA5B1469B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0" y="864000"/>
            <a:ext cx="4482253" cy="2880000"/>
          </a:xfrm>
          <a:prstGeom prst="rect">
            <a:avLst/>
          </a:prstGeom>
        </p:spPr>
      </p:pic>
      <p:pic>
        <p:nvPicPr>
          <p:cNvPr id="17" name="Picture 16" descr="Map&#10;&#10;Description automatically generated">
            <a:extLst>
              <a:ext uri="{FF2B5EF4-FFF2-40B4-BE49-F238E27FC236}">
                <a16:creationId xmlns:a16="http://schemas.microsoft.com/office/drawing/2014/main" id="{1EB9AA65-5364-4F42-92CD-6921CDAC6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00" y="3780000"/>
            <a:ext cx="429151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8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045229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5C9B58B-0192-A14D-B8EA-5C42063F7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5" r="22048"/>
          <a:stretch/>
        </p:blipFill>
        <p:spPr>
          <a:xfrm>
            <a:off x="725497" y="1530428"/>
            <a:ext cx="4558144" cy="5061001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2BA44C84-5829-0541-99AA-1F3A499D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604" y="1485886"/>
            <a:ext cx="5762613" cy="51500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9FD00-E404-9841-B738-D9DAA538860D}"/>
              </a:ext>
            </a:extLst>
          </p:cNvPr>
          <p:cNvSpPr txBox="1"/>
          <p:nvPr/>
        </p:nvSpPr>
        <p:spPr>
          <a:xfrm>
            <a:off x="676783" y="1159887"/>
            <a:ext cx="198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40691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1007</TotalTime>
  <Words>219</Words>
  <Application>Microsoft Office PowerPoint</Application>
  <PresentationFormat>Widescreen</PresentationFormat>
  <Paragraphs>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Project Phases</vt:lpstr>
      <vt:lpstr>Data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kay@kreative.ai</dc:creator>
  <cp:lastModifiedBy>Michael Boddy</cp:lastModifiedBy>
  <cp:revision>80</cp:revision>
  <dcterms:created xsi:type="dcterms:W3CDTF">2022-03-04T02:18:49Z</dcterms:created>
  <dcterms:modified xsi:type="dcterms:W3CDTF">2022-03-18T17:45:12Z</dcterms:modified>
</cp:coreProperties>
</file>